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6" r:id="rId3"/>
  </p:sldMasterIdLst>
  <p:notesMasterIdLst>
    <p:notesMasterId r:id="rId10"/>
  </p:notesMasterIdLst>
  <p:sldIdLst>
    <p:sldId id="266" r:id="rId4"/>
    <p:sldId id="263" r:id="rId5"/>
    <p:sldId id="267" r:id="rId6"/>
    <p:sldId id="260" r:id="rId7"/>
    <p:sldId id="259" r:id="rId8"/>
    <p:sldId id="258" r:id="rId9"/>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294BA-7FBA-4F71-AAA2-EC536E323846}">
          <p14:sldIdLst>
            <p14:sldId id="266"/>
            <p14:sldId id="263"/>
            <p14:sldId id="267"/>
            <p14:sldId id="260"/>
            <p14:sldId id="25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624F5-8001-467C-99A2-6AAB63725A76}" v="51" dt="2023-09-07T13:00:21.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2" autoAdjust="0"/>
    <p:restoredTop sz="94660"/>
  </p:normalViewPr>
  <p:slideViewPr>
    <p:cSldViewPr snapToGrid="0">
      <p:cViewPr varScale="1">
        <p:scale>
          <a:sx n="65" d="100"/>
          <a:sy n="65" d="100"/>
        </p:scale>
        <p:origin x="3360" y="102"/>
      </p:cViewPr>
      <p:guideLst/>
    </p:cSldViewPr>
  </p:slideViewPr>
  <p:notesTextViewPr>
    <p:cViewPr>
      <p:scale>
        <a:sx n="1" d="1"/>
        <a:sy n="1" d="1"/>
      </p:scale>
      <p:origin x="0" y="0"/>
    </p:cViewPr>
  </p:notesTextViewPr>
  <p:sorterViewPr>
    <p:cViewPr>
      <p:scale>
        <a:sx n="125" d="100"/>
        <a:sy n="125"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ddis" userId="79f70983-f6e2-4371-a34e-b240263f1cfb" providerId="ADAL" clId="{5FB624F5-8001-467C-99A2-6AAB63725A76}"/>
    <pc:docChg chg="custSel addSld delSld modSld sldOrd modMainMaster modSection">
      <pc:chgData name="Martin Roddis" userId="79f70983-f6e2-4371-a34e-b240263f1cfb" providerId="ADAL" clId="{5FB624F5-8001-467C-99A2-6AAB63725A76}" dt="2023-09-07T13:01:18.170" v="991" actId="20577"/>
      <pc:docMkLst>
        <pc:docMk/>
      </pc:docMkLst>
      <pc:sldChg chg="addSp modSp del mod">
        <pc:chgData name="Martin Roddis" userId="79f70983-f6e2-4371-a34e-b240263f1cfb" providerId="ADAL" clId="{5FB624F5-8001-467C-99A2-6AAB63725A76}" dt="2023-09-07T11:54:28.971" v="709" actId="2696"/>
        <pc:sldMkLst>
          <pc:docMk/>
          <pc:sldMk cId="2051511444" sldId="256"/>
        </pc:sldMkLst>
        <pc:spChg chg="mod">
          <ac:chgData name="Martin Roddis" userId="79f70983-f6e2-4371-a34e-b240263f1cfb" providerId="ADAL" clId="{5FB624F5-8001-467C-99A2-6AAB63725A76}" dt="2023-09-01T13:57:07.474" v="45" actId="1076"/>
          <ac:spMkLst>
            <pc:docMk/>
            <pc:sldMk cId="2051511444" sldId="256"/>
            <ac:spMk id="2" creationId="{6AF05A35-76AB-50D5-D4F1-2EB3CC94A347}"/>
          </ac:spMkLst>
        </pc:spChg>
        <pc:spChg chg="add">
          <ac:chgData name="Martin Roddis" userId="79f70983-f6e2-4371-a34e-b240263f1cfb" providerId="ADAL" clId="{5FB624F5-8001-467C-99A2-6AAB63725A76}" dt="2023-09-07T11:50:03.321" v="664" actId="22"/>
          <ac:spMkLst>
            <pc:docMk/>
            <pc:sldMk cId="2051511444" sldId="256"/>
            <ac:spMk id="4" creationId="{2A77776D-0460-F246-F44A-C0C7B830356A}"/>
          </ac:spMkLst>
        </pc:spChg>
      </pc:sldChg>
      <pc:sldChg chg="del">
        <pc:chgData name="Martin Roddis" userId="79f70983-f6e2-4371-a34e-b240263f1cfb" providerId="ADAL" clId="{5FB624F5-8001-467C-99A2-6AAB63725A76}" dt="2023-09-01T13:56:07.370" v="0" actId="47"/>
        <pc:sldMkLst>
          <pc:docMk/>
          <pc:sldMk cId="2927256977" sldId="257"/>
        </pc:sldMkLst>
      </pc:sldChg>
      <pc:sldChg chg="addSp delSp modSp mod">
        <pc:chgData name="Martin Roddis" userId="79f70983-f6e2-4371-a34e-b240263f1cfb" providerId="ADAL" clId="{5FB624F5-8001-467C-99A2-6AAB63725A76}" dt="2023-09-07T13:01:18.170" v="991" actId="20577"/>
        <pc:sldMkLst>
          <pc:docMk/>
          <pc:sldMk cId="1559843962" sldId="258"/>
        </pc:sldMkLst>
        <pc:spChg chg="mod">
          <ac:chgData name="Martin Roddis" userId="79f70983-f6e2-4371-a34e-b240263f1cfb" providerId="ADAL" clId="{5FB624F5-8001-467C-99A2-6AAB63725A76}" dt="2023-09-07T13:01:18.170" v="991" actId="20577"/>
          <ac:spMkLst>
            <pc:docMk/>
            <pc:sldMk cId="1559843962" sldId="258"/>
            <ac:spMk id="2" creationId="{F50FCE38-D88E-7FA0-9708-E0F6A03B8FF3}"/>
          </ac:spMkLst>
        </pc:spChg>
        <pc:spChg chg="del">
          <ac:chgData name="Martin Roddis" userId="79f70983-f6e2-4371-a34e-b240263f1cfb" providerId="ADAL" clId="{5FB624F5-8001-467C-99A2-6AAB63725A76}" dt="2023-09-07T11:58:42.430" v="732" actId="478"/>
          <ac:spMkLst>
            <pc:docMk/>
            <pc:sldMk cId="1559843962" sldId="258"/>
            <ac:spMk id="3" creationId="{DE2679FB-04C4-32C7-4CB6-75D1B1B00389}"/>
          </ac:spMkLst>
        </pc:spChg>
        <pc:picChg chg="add mod">
          <ac:chgData name="Martin Roddis" userId="79f70983-f6e2-4371-a34e-b240263f1cfb" providerId="ADAL" clId="{5FB624F5-8001-467C-99A2-6AAB63725A76}" dt="2023-09-07T11:58:56.715" v="757" actId="1076"/>
          <ac:picMkLst>
            <pc:docMk/>
            <pc:sldMk cId="1559843962" sldId="258"/>
            <ac:picMk id="4" creationId="{B0A27373-9B3C-1B38-4C65-1A320AE7C921}"/>
          </ac:picMkLst>
        </pc:picChg>
      </pc:sldChg>
      <pc:sldChg chg="addSp delSp modSp mod delAnim modAnim">
        <pc:chgData name="Martin Roddis" userId="79f70983-f6e2-4371-a34e-b240263f1cfb" providerId="ADAL" clId="{5FB624F5-8001-467C-99A2-6AAB63725A76}" dt="2023-09-07T13:00:46.641" v="952" actId="478"/>
        <pc:sldMkLst>
          <pc:docMk/>
          <pc:sldMk cId="2474737883" sldId="259"/>
        </pc:sldMkLst>
        <pc:spChg chg="mod">
          <ac:chgData name="Martin Roddis" userId="79f70983-f6e2-4371-a34e-b240263f1cfb" providerId="ADAL" clId="{5FB624F5-8001-467C-99A2-6AAB63725A76}" dt="2023-09-07T12:26:56.982" v="930" actId="20577"/>
          <ac:spMkLst>
            <pc:docMk/>
            <pc:sldMk cId="2474737883" sldId="259"/>
            <ac:spMk id="2" creationId="{7FB64268-B9E5-86DD-6A24-1EFBAD05AAE1}"/>
          </ac:spMkLst>
        </pc:spChg>
        <pc:spChg chg="del">
          <ac:chgData name="Martin Roddis" userId="79f70983-f6e2-4371-a34e-b240263f1cfb" providerId="ADAL" clId="{5FB624F5-8001-467C-99A2-6AAB63725A76}" dt="2023-09-07T12:07:15.170" v="843"/>
          <ac:spMkLst>
            <pc:docMk/>
            <pc:sldMk cId="2474737883" sldId="259"/>
            <ac:spMk id="3" creationId="{9A998C9C-72B7-968C-46E1-DCEAF5055DE7}"/>
          </ac:spMkLst>
        </pc:spChg>
        <pc:spChg chg="add del mod">
          <ac:chgData name="Martin Roddis" userId="79f70983-f6e2-4371-a34e-b240263f1cfb" providerId="ADAL" clId="{5FB624F5-8001-467C-99A2-6AAB63725A76}" dt="2023-09-07T13:00:41.672" v="951" actId="478"/>
          <ac:spMkLst>
            <pc:docMk/>
            <pc:sldMk cId="2474737883" sldId="259"/>
            <ac:spMk id="7" creationId="{1E4BF76C-4E60-3FA5-CC67-F99E481F9FF9}"/>
          </ac:spMkLst>
        </pc:spChg>
        <pc:spChg chg="add del mod">
          <ac:chgData name="Martin Roddis" userId="79f70983-f6e2-4371-a34e-b240263f1cfb" providerId="ADAL" clId="{5FB624F5-8001-467C-99A2-6AAB63725A76}" dt="2023-09-07T13:00:46.641" v="952" actId="478"/>
          <ac:spMkLst>
            <pc:docMk/>
            <pc:sldMk cId="2474737883" sldId="259"/>
            <ac:spMk id="12" creationId="{ADE3BFE8-1522-B755-A899-01ED29303036}"/>
          </ac:spMkLst>
        </pc:spChg>
        <pc:spChg chg="add del mod">
          <ac:chgData name="Martin Roddis" userId="79f70983-f6e2-4371-a34e-b240263f1cfb" providerId="ADAL" clId="{5FB624F5-8001-467C-99A2-6AAB63725A76}" dt="2023-09-07T12:17:34.337" v="900" actId="478"/>
          <ac:spMkLst>
            <pc:docMk/>
            <pc:sldMk cId="2474737883" sldId="259"/>
            <ac:spMk id="13" creationId="{B4AEBBB4-3E86-91BE-1917-382CCA515B37}"/>
          </ac:spMkLst>
        </pc:spChg>
        <pc:picChg chg="add del mod">
          <ac:chgData name="Martin Roddis" userId="79f70983-f6e2-4371-a34e-b240263f1cfb" providerId="ADAL" clId="{5FB624F5-8001-467C-99A2-6AAB63725A76}" dt="2023-09-07T12:59:46.914" v="949" actId="478"/>
          <ac:picMkLst>
            <pc:docMk/>
            <pc:sldMk cId="2474737883" sldId="259"/>
            <ac:picMk id="4" creationId="{5A3113B7-8337-59F3-E7EF-90E5F6036EE9}"/>
          </ac:picMkLst>
        </pc:picChg>
        <pc:picChg chg="add mod">
          <ac:chgData name="Martin Roddis" userId="79f70983-f6e2-4371-a34e-b240263f1cfb" providerId="ADAL" clId="{5FB624F5-8001-467C-99A2-6AAB63725A76}" dt="2023-09-07T12:41:49.294" v="946"/>
          <ac:picMkLst>
            <pc:docMk/>
            <pc:sldMk cId="2474737883" sldId="259"/>
            <ac:picMk id="5" creationId="{6AC9F8E1-59F5-43E4-88D6-1B874DA263BE}"/>
          </ac:picMkLst>
        </pc:picChg>
        <pc:picChg chg="add mod">
          <ac:chgData name="Martin Roddis" userId="79f70983-f6e2-4371-a34e-b240263f1cfb" providerId="ADAL" clId="{5FB624F5-8001-467C-99A2-6AAB63725A76}" dt="2023-09-07T12:11:58.573" v="886" actId="1076"/>
          <ac:picMkLst>
            <pc:docMk/>
            <pc:sldMk cId="2474737883" sldId="259"/>
            <ac:picMk id="6" creationId="{BB3578AA-CFD7-BD54-CF98-27E8B302E520}"/>
          </ac:picMkLst>
        </pc:picChg>
        <pc:picChg chg="add mod">
          <ac:chgData name="Martin Roddis" userId="79f70983-f6e2-4371-a34e-b240263f1cfb" providerId="ADAL" clId="{5FB624F5-8001-467C-99A2-6AAB63725A76}" dt="2023-09-07T12:41:11.654" v="942"/>
          <ac:picMkLst>
            <pc:docMk/>
            <pc:sldMk cId="2474737883" sldId="259"/>
            <ac:picMk id="8" creationId="{22D3EEA2-2C6F-01EC-589A-3DA17DB1D2F4}"/>
          </ac:picMkLst>
        </pc:picChg>
        <pc:picChg chg="add mod">
          <ac:chgData name="Martin Roddis" userId="79f70983-f6e2-4371-a34e-b240263f1cfb" providerId="ADAL" clId="{5FB624F5-8001-467C-99A2-6AAB63725A76}" dt="2023-09-07T12:12:39.238" v="888" actId="1076"/>
          <ac:picMkLst>
            <pc:docMk/>
            <pc:sldMk cId="2474737883" sldId="259"/>
            <ac:picMk id="9" creationId="{75B32C8C-BBB0-433B-7B5F-3BE11C54B8C7}"/>
          </ac:picMkLst>
        </pc:picChg>
        <pc:picChg chg="add mod">
          <ac:chgData name="Martin Roddis" userId="79f70983-f6e2-4371-a34e-b240263f1cfb" providerId="ADAL" clId="{5FB624F5-8001-467C-99A2-6AAB63725A76}" dt="2023-09-07T12:41:26.416" v="944" actId="1076"/>
          <ac:picMkLst>
            <pc:docMk/>
            <pc:sldMk cId="2474737883" sldId="259"/>
            <ac:picMk id="11" creationId="{9A34B5AA-3757-9BC8-8087-93BC9BA6E308}"/>
          </ac:picMkLst>
        </pc:picChg>
        <pc:picChg chg="add mod">
          <ac:chgData name="Martin Roddis" userId="79f70983-f6e2-4371-a34e-b240263f1cfb" providerId="ADAL" clId="{5FB624F5-8001-467C-99A2-6AAB63725A76}" dt="2023-09-07T12:17:38.389" v="901" actId="1076"/>
          <ac:picMkLst>
            <pc:docMk/>
            <pc:sldMk cId="2474737883" sldId="259"/>
            <ac:picMk id="14" creationId="{76F64B35-8DF6-3031-529F-695B22135D3B}"/>
          </ac:picMkLst>
        </pc:picChg>
        <pc:picChg chg="add mod">
          <ac:chgData name="Martin Roddis" userId="79f70983-f6e2-4371-a34e-b240263f1cfb" providerId="ADAL" clId="{5FB624F5-8001-467C-99A2-6AAB63725A76}" dt="2023-09-07T12:41:36.451" v="945"/>
          <ac:picMkLst>
            <pc:docMk/>
            <pc:sldMk cId="2474737883" sldId="259"/>
            <ac:picMk id="16" creationId="{A5656A09-9B3F-57C9-D545-A5B300105BA7}"/>
          </ac:picMkLst>
        </pc:picChg>
        <pc:picChg chg="add mod">
          <ac:chgData name="Martin Roddis" userId="79f70983-f6e2-4371-a34e-b240263f1cfb" providerId="ADAL" clId="{5FB624F5-8001-467C-99A2-6AAB63725A76}" dt="2023-09-07T12:34:55.671" v="936"/>
          <ac:picMkLst>
            <pc:docMk/>
            <pc:sldMk cId="2474737883" sldId="259"/>
            <ac:picMk id="18" creationId="{CB229024-6E2F-5F40-6D29-80F7806A1B40}"/>
          </ac:picMkLst>
        </pc:picChg>
      </pc:sldChg>
      <pc:sldChg chg="addSp delSp modSp mod">
        <pc:chgData name="Martin Roddis" userId="79f70983-f6e2-4371-a34e-b240263f1cfb" providerId="ADAL" clId="{5FB624F5-8001-467C-99A2-6AAB63725A76}" dt="2023-09-07T12:40:49.924" v="941"/>
        <pc:sldMkLst>
          <pc:docMk/>
          <pc:sldMk cId="2910414324" sldId="260"/>
        </pc:sldMkLst>
        <pc:spChg chg="mod">
          <ac:chgData name="Martin Roddis" userId="79f70983-f6e2-4371-a34e-b240263f1cfb" providerId="ADAL" clId="{5FB624F5-8001-467C-99A2-6AAB63725A76}" dt="2023-09-01T14:25:17.653" v="506" actId="20577"/>
          <ac:spMkLst>
            <pc:docMk/>
            <pc:sldMk cId="2910414324" sldId="260"/>
            <ac:spMk id="2" creationId="{FCE73764-083E-6E9E-2604-004061F8E73A}"/>
          </ac:spMkLst>
        </pc:spChg>
        <pc:spChg chg="del">
          <ac:chgData name="Martin Roddis" userId="79f70983-f6e2-4371-a34e-b240263f1cfb" providerId="ADAL" clId="{5FB624F5-8001-467C-99A2-6AAB63725A76}" dt="2023-09-01T14:25:20.986" v="507"/>
          <ac:spMkLst>
            <pc:docMk/>
            <pc:sldMk cId="2910414324" sldId="260"/>
            <ac:spMk id="3" creationId="{963C4DF6-CCAE-6A65-EF29-0BDDE9688FCB}"/>
          </ac:spMkLst>
        </pc:spChg>
        <pc:spChg chg="add del mod">
          <ac:chgData name="Martin Roddis" userId="79f70983-f6e2-4371-a34e-b240263f1cfb" providerId="ADAL" clId="{5FB624F5-8001-467C-99A2-6AAB63725A76}" dt="2023-09-07T12:00:04.274" v="762" actId="478"/>
          <ac:spMkLst>
            <pc:docMk/>
            <pc:sldMk cId="2910414324" sldId="260"/>
            <ac:spMk id="6" creationId="{8DA4E318-02C3-1C51-E5F3-D2E2BD57846E}"/>
          </ac:spMkLst>
        </pc:spChg>
        <pc:spChg chg="add mod">
          <ac:chgData name="Martin Roddis" userId="79f70983-f6e2-4371-a34e-b240263f1cfb" providerId="ADAL" clId="{5FB624F5-8001-467C-99A2-6AAB63725A76}" dt="2023-09-07T12:01:00.028" v="772" actId="14100"/>
          <ac:spMkLst>
            <pc:docMk/>
            <pc:sldMk cId="2910414324" sldId="260"/>
            <ac:spMk id="7" creationId="{5C74DF18-42DE-F48C-795C-637ED2CBF80D}"/>
          </ac:spMkLst>
        </pc:spChg>
        <pc:picChg chg="add mod">
          <ac:chgData name="Martin Roddis" userId="79f70983-f6e2-4371-a34e-b240263f1cfb" providerId="ADAL" clId="{5FB624F5-8001-467C-99A2-6AAB63725A76}" dt="2023-09-07T12:40:31.778" v="940"/>
          <ac:picMkLst>
            <pc:docMk/>
            <pc:sldMk cId="2910414324" sldId="260"/>
            <ac:picMk id="4" creationId="{16375F64-6A0E-58F9-7D01-EEBBF454D4F2}"/>
          </ac:picMkLst>
        </pc:picChg>
        <pc:picChg chg="add mod">
          <ac:chgData name="Martin Roddis" userId="79f70983-f6e2-4371-a34e-b240263f1cfb" providerId="ADAL" clId="{5FB624F5-8001-467C-99A2-6AAB63725A76}" dt="2023-09-07T12:00:01.355" v="761" actId="1076"/>
          <ac:picMkLst>
            <pc:docMk/>
            <pc:sldMk cId="2910414324" sldId="260"/>
            <ac:picMk id="5" creationId="{6DBDABB2-7FDA-095A-443D-C73D6BCD17CD}"/>
          </ac:picMkLst>
        </pc:picChg>
        <pc:picChg chg="add mod">
          <ac:chgData name="Martin Roddis" userId="79f70983-f6e2-4371-a34e-b240263f1cfb" providerId="ADAL" clId="{5FB624F5-8001-467C-99A2-6AAB63725A76}" dt="2023-09-07T12:40:49.924" v="941"/>
          <ac:picMkLst>
            <pc:docMk/>
            <pc:sldMk cId="2910414324" sldId="260"/>
            <ac:picMk id="9" creationId="{ECF797ED-7418-C602-02DA-8D1798A4863A}"/>
          </ac:picMkLst>
        </pc:picChg>
        <pc:picChg chg="add del mod">
          <ac:chgData name="Martin Roddis" userId="79f70983-f6e2-4371-a34e-b240263f1cfb" providerId="ADAL" clId="{5FB624F5-8001-467C-99A2-6AAB63725A76}" dt="2023-09-07T12:20:08.758" v="911" actId="478"/>
          <ac:picMkLst>
            <pc:docMk/>
            <pc:sldMk cId="2910414324" sldId="260"/>
            <ac:picMk id="11" creationId="{62171A78-ED18-F8CE-D3A7-6C1D90A91434}"/>
          </ac:picMkLst>
        </pc:picChg>
        <pc:picChg chg="add mod">
          <ac:chgData name="Martin Roddis" userId="79f70983-f6e2-4371-a34e-b240263f1cfb" providerId="ADAL" clId="{5FB624F5-8001-467C-99A2-6AAB63725A76}" dt="2023-09-07T12:22:28.472" v="913" actId="1076"/>
          <ac:picMkLst>
            <pc:docMk/>
            <pc:sldMk cId="2910414324" sldId="260"/>
            <ac:picMk id="12" creationId="{148AE183-CA5A-F3B7-F4D8-82F5C5E7563F}"/>
          </ac:picMkLst>
        </pc:picChg>
      </pc:sldChg>
      <pc:sldChg chg="modSp del mod">
        <pc:chgData name="Martin Roddis" userId="79f70983-f6e2-4371-a34e-b240263f1cfb" providerId="ADAL" clId="{5FB624F5-8001-467C-99A2-6AAB63725A76}" dt="2023-09-07T12:27:17.754" v="931" actId="2696"/>
        <pc:sldMkLst>
          <pc:docMk/>
          <pc:sldMk cId="4221794088" sldId="261"/>
        </pc:sldMkLst>
        <pc:spChg chg="mod">
          <ac:chgData name="Martin Roddis" userId="79f70983-f6e2-4371-a34e-b240263f1cfb" providerId="ADAL" clId="{5FB624F5-8001-467C-99A2-6AAB63725A76}" dt="2023-09-01T14:23:58.933" v="445" actId="1076"/>
          <ac:spMkLst>
            <pc:docMk/>
            <pc:sldMk cId="4221794088" sldId="261"/>
            <ac:spMk id="2" creationId="{8D54F376-C9E1-2BC5-1105-69542F40D62F}"/>
          </ac:spMkLst>
        </pc:spChg>
        <pc:spChg chg="mod">
          <ac:chgData name="Martin Roddis" userId="79f70983-f6e2-4371-a34e-b240263f1cfb" providerId="ADAL" clId="{5FB624F5-8001-467C-99A2-6AAB63725A76}" dt="2023-09-01T14:31:17.591" v="663" actId="20577"/>
          <ac:spMkLst>
            <pc:docMk/>
            <pc:sldMk cId="4221794088" sldId="261"/>
            <ac:spMk id="3" creationId="{7805B252-CE0C-664D-C08D-5EE75A96880B}"/>
          </ac:spMkLst>
        </pc:spChg>
      </pc:sldChg>
      <pc:sldChg chg="modSp del mod ord">
        <pc:chgData name="Martin Roddis" userId="79f70983-f6e2-4371-a34e-b240263f1cfb" providerId="ADAL" clId="{5FB624F5-8001-467C-99A2-6AAB63725A76}" dt="2023-09-07T12:26:45.922" v="916" actId="2696"/>
        <pc:sldMkLst>
          <pc:docMk/>
          <pc:sldMk cId="3039756186" sldId="262"/>
        </pc:sldMkLst>
        <pc:spChg chg="mod">
          <ac:chgData name="Martin Roddis" userId="79f70983-f6e2-4371-a34e-b240263f1cfb" providerId="ADAL" clId="{5FB624F5-8001-467C-99A2-6AAB63725A76}" dt="2023-09-01T14:14:22.917" v="287" actId="20577"/>
          <ac:spMkLst>
            <pc:docMk/>
            <pc:sldMk cId="3039756186" sldId="262"/>
            <ac:spMk id="2" creationId="{E253BA1B-F64B-C3C3-2CCF-05BBFD8EF551}"/>
          </ac:spMkLst>
        </pc:spChg>
        <pc:spChg chg="mod">
          <ac:chgData name="Martin Roddis" userId="79f70983-f6e2-4371-a34e-b240263f1cfb" providerId="ADAL" clId="{5FB624F5-8001-467C-99A2-6AAB63725A76}" dt="2023-09-01T14:15:30.533" v="398" actId="20577"/>
          <ac:spMkLst>
            <pc:docMk/>
            <pc:sldMk cId="3039756186" sldId="262"/>
            <ac:spMk id="3" creationId="{FB76D1A0-2BEF-9783-1B9E-E306E330EC80}"/>
          </ac:spMkLst>
        </pc:spChg>
      </pc:sldChg>
      <pc:sldChg chg="addSp modSp mod">
        <pc:chgData name="Martin Roddis" userId="79f70983-f6e2-4371-a34e-b240263f1cfb" providerId="ADAL" clId="{5FB624F5-8001-467C-99A2-6AAB63725A76}" dt="2023-09-07T12:35:26.384" v="937" actId="1076"/>
        <pc:sldMkLst>
          <pc:docMk/>
          <pc:sldMk cId="3547036721" sldId="263"/>
        </pc:sldMkLst>
        <pc:spChg chg="mod">
          <ac:chgData name="Martin Roddis" userId="79f70983-f6e2-4371-a34e-b240263f1cfb" providerId="ADAL" clId="{5FB624F5-8001-467C-99A2-6AAB63725A76}" dt="2023-09-07T12:04:35.388" v="791" actId="20577"/>
          <ac:spMkLst>
            <pc:docMk/>
            <pc:sldMk cId="3547036721" sldId="263"/>
            <ac:spMk id="2" creationId="{306E3882-37F4-ED04-1384-037A6D1E6E0E}"/>
          </ac:spMkLst>
        </pc:spChg>
        <pc:spChg chg="mod">
          <ac:chgData name="Martin Roddis" userId="79f70983-f6e2-4371-a34e-b240263f1cfb" providerId="ADAL" clId="{5FB624F5-8001-467C-99A2-6AAB63725A76}" dt="2023-09-07T12:02:54.365" v="779" actId="20577"/>
          <ac:spMkLst>
            <pc:docMk/>
            <pc:sldMk cId="3547036721" sldId="263"/>
            <ac:spMk id="3" creationId="{5855768C-33C9-8DFF-2600-F02D6DD7422C}"/>
          </ac:spMkLst>
        </pc:spChg>
        <pc:spChg chg="mod">
          <ac:chgData name="Martin Roddis" userId="79f70983-f6e2-4371-a34e-b240263f1cfb" providerId="ADAL" clId="{5FB624F5-8001-467C-99A2-6AAB63725A76}" dt="2023-09-01T14:12:54.460" v="220" actId="14100"/>
          <ac:spMkLst>
            <pc:docMk/>
            <pc:sldMk cId="3547036721" sldId="263"/>
            <ac:spMk id="6" creationId="{EC54BEDE-D43F-0400-4CE5-E47943B9131B}"/>
          </ac:spMkLst>
        </pc:spChg>
        <pc:spChg chg="mod">
          <ac:chgData name="Martin Roddis" userId="79f70983-f6e2-4371-a34e-b240263f1cfb" providerId="ADAL" clId="{5FB624F5-8001-467C-99A2-6AAB63725A76}" dt="2023-09-01T14:13:03.462" v="221"/>
          <ac:spMkLst>
            <pc:docMk/>
            <pc:sldMk cId="3547036721" sldId="263"/>
            <ac:spMk id="9" creationId="{8C127237-CFDB-3CC2-0E22-D96D93BF6395}"/>
          </ac:spMkLst>
        </pc:spChg>
        <pc:grpChg chg="add mod">
          <ac:chgData name="Martin Roddis" userId="79f70983-f6e2-4371-a34e-b240263f1cfb" providerId="ADAL" clId="{5FB624F5-8001-467C-99A2-6AAB63725A76}" dt="2023-09-07T12:03:30.820" v="780" actId="1076"/>
          <ac:grpSpMkLst>
            <pc:docMk/>
            <pc:sldMk cId="3547036721" sldId="263"/>
            <ac:grpSpMk id="4" creationId="{832A0879-70BE-688E-BB24-9BC8664313A0}"/>
          </ac:grpSpMkLst>
        </pc:grpChg>
        <pc:grpChg chg="add mod">
          <ac:chgData name="Martin Roddis" userId="79f70983-f6e2-4371-a34e-b240263f1cfb" providerId="ADAL" clId="{5FB624F5-8001-467C-99A2-6AAB63725A76}" dt="2023-09-07T12:35:26.384" v="937" actId="1076"/>
          <ac:grpSpMkLst>
            <pc:docMk/>
            <pc:sldMk cId="3547036721" sldId="263"/>
            <ac:grpSpMk id="7" creationId="{D2B68134-E224-38F3-EB7B-44D08BAE849D}"/>
          </ac:grpSpMkLst>
        </pc:grpChg>
        <pc:picChg chg="mod">
          <ac:chgData name="Martin Roddis" userId="79f70983-f6e2-4371-a34e-b240263f1cfb" providerId="ADAL" clId="{5FB624F5-8001-467C-99A2-6AAB63725A76}" dt="2023-09-01T14:12:44.550" v="217"/>
          <ac:picMkLst>
            <pc:docMk/>
            <pc:sldMk cId="3547036721" sldId="263"/>
            <ac:picMk id="5" creationId="{00BC14A8-2AE4-D1EE-8520-D6597BBB7FB2}"/>
          </ac:picMkLst>
        </pc:picChg>
        <pc:picChg chg="mod">
          <ac:chgData name="Martin Roddis" userId="79f70983-f6e2-4371-a34e-b240263f1cfb" providerId="ADAL" clId="{5FB624F5-8001-467C-99A2-6AAB63725A76}" dt="2023-09-01T14:13:03.462" v="221"/>
          <ac:picMkLst>
            <pc:docMk/>
            <pc:sldMk cId="3547036721" sldId="263"/>
            <ac:picMk id="8" creationId="{2643D39E-7D10-BA37-BF1C-B4B19131E512}"/>
          </ac:picMkLst>
        </pc:picChg>
      </pc:sldChg>
      <pc:sldChg chg="modSp del mod">
        <pc:chgData name="Martin Roddis" userId="79f70983-f6e2-4371-a34e-b240263f1cfb" providerId="ADAL" clId="{5FB624F5-8001-467C-99A2-6AAB63725A76}" dt="2023-09-07T12:26:34.879" v="915" actId="2696"/>
        <pc:sldMkLst>
          <pc:docMk/>
          <pc:sldMk cId="3023682573" sldId="264"/>
        </pc:sldMkLst>
        <pc:spChg chg="mod">
          <ac:chgData name="Martin Roddis" userId="79f70983-f6e2-4371-a34e-b240263f1cfb" providerId="ADAL" clId="{5FB624F5-8001-467C-99A2-6AAB63725A76}" dt="2023-09-07T11:55:48.791" v="725" actId="313"/>
          <ac:spMkLst>
            <pc:docMk/>
            <pc:sldMk cId="3023682573" sldId="264"/>
            <ac:spMk id="2" creationId="{F55F1971-2DDD-4CF9-A631-D0BCEC110D23}"/>
          </ac:spMkLst>
        </pc:spChg>
        <pc:spChg chg="mod">
          <ac:chgData name="Martin Roddis" userId="79f70983-f6e2-4371-a34e-b240263f1cfb" providerId="ADAL" clId="{5FB624F5-8001-467C-99A2-6AAB63725A76}" dt="2023-09-01T14:11:09.678" v="182" actId="20577"/>
          <ac:spMkLst>
            <pc:docMk/>
            <pc:sldMk cId="3023682573" sldId="264"/>
            <ac:spMk id="3" creationId="{2FD13E0A-9070-4DA8-B18C-4F4A6BEE40F8}"/>
          </ac:spMkLst>
        </pc:spChg>
      </pc:sldChg>
      <pc:sldChg chg="modSp del mod ord">
        <pc:chgData name="Martin Roddis" userId="79f70983-f6e2-4371-a34e-b240263f1cfb" providerId="ADAL" clId="{5FB624F5-8001-467C-99A2-6AAB63725A76}" dt="2023-09-07T12:29:53.772" v="932" actId="2696"/>
        <pc:sldMkLst>
          <pc:docMk/>
          <pc:sldMk cId="3178699480" sldId="265"/>
        </pc:sldMkLst>
        <pc:spChg chg="mod">
          <ac:chgData name="Martin Roddis" userId="79f70983-f6e2-4371-a34e-b240263f1cfb" providerId="ADAL" clId="{5FB624F5-8001-467C-99A2-6AAB63725A76}" dt="2023-09-01T14:09:28.310" v="58" actId="20577"/>
          <ac:spMkLst>
            <pc:docMk/>
            <pc:sldMk cId="3178699480" sldId="265"/>
            <ac:spMk id="2" creationId="{DBADC046-F168-D3E5-9716-3F2EA7C6A2C6}"/>
          </ac:spMkLst>
        </pc:spChg>
        <pc:spChg chg="mod">
          <ac:chgData name="Martin Roddis" userId="79f70983-f6e2-4371-a34e-b240263f1cfb" providerId="ADAL" clId="{5FB624F5-8001-467C-99A2-6AAB63725A76}" dt="2023-09-01T14:09:36.467" v="85" actId="20577"/>
          <ac:spMkLst>
            <pc:docMk/>
            <pc:sldMk cId="3178699480" sldId="265"/>
            <ac:spMk id="3" creationId="{8A4BCB89-7CE0-BCC0-78DB-3ADAE413EC6E}"/>
          </ac:spMkLst>
        </pc:spChg>
      </pc:sldChg>
      <pc:sldChg chg="addSp delSp modSp mod">
        <pc:chgData name="Martin Roddis" userId="79f70983-f6e2-4371-a34e-b240263f1cfb" providerId="ADAL" clId="{5FB624F5-8001-467C-99A2-6AAB63725A76}" dt="2023-09-07T11:52:25.118" v="708" actId="478"/>
        <pc:sldMkLst>
          <pc:docMk/>
          <pc:sldMk cId="670203265" sldId="266"/>
        </pc:sldMkLst>
        <pc:spChg chg="mod">
          <ac:chgData name="Martin Roddis" userId="79f70983-f6e2-4371-a34e-b240263f1cfb" providerId="ADAL" clId="{5FB624F5-8001-467C-99A2-6AAB63725A76}" dt="2023-09-07T11:52:12.027" v="704" actId="20577"/>
          <ac:spMkLst>
            <pc:docMk/>
            <pc:sldMk cId="670203265" sldId="266"/>
            <ac:spMk id="2" creationId="{6AF05A35-76AB-50D5-D4F1-2EB3CC94A347}"/>
          </ac:spMkLst>
        </pc:spChg>
        <pc:spChg chg="mod">
          <ac:chgData name="Martin Roddis" userId="79f70983-f6e2-4371-a34e-b240263f1cfb" providerId="ADAL" clId="{5FB624F5-8001-467C-99A2-6AAB63725A76}" dt="2023-09-07T11:52:22.386" v="707" actId="1076"/>
          <ac:spMkLst>
            <pc:docMk/>
            <pc:sldMk cId="670203265" sldId="266"/>
            <ac:spMk id="4" creationId="{BE41443D-29A8-607C-2264-ED9045265545}"/>
          </ac:spMkLst>
        </pc:spChg>
        <pc:spChg chg="add mod">
          <ac:chgData name="Martin Roddis" userId="79f70983-f6e2-4371-a34e-b240263f1cfb" providerId="ADAL" clId="{5FB624F5-8001-467C-99A2-6AAB63725A76}" dt="2023-09-07T11:52:06.878" v="701" actId="164"/>
          <ac:spMkLst>
            <pc:docMk/>
            <pc:sldMk cId="670203265" sldId="266"/>
            <ac:spMk id="5" creationId="{7841B659-40D9-E568-BA1F-2EBB059DB131}"/>
          </ac:spMkLst>
        </pc:spChg>
        <pc:spChg chg="add del mod">
          <ac:chgData name="Martin Roddis" userId="79f70983-f6e2-4371-a34e-b240263f1cfb" providerId="ADAL" clId="{5FB624F5-8001-467C-99A2-6AAB63725A76}" dt="2023-09-07T11:52:25.118" v="708" actId="478"/>
          <ac:spMkLst>
            <pc:docMk/>
            <pc:sldMk cId="670203265" sldId="266"/>
            <ac:spMk id="6" creationId="{524F4A9B-DF1F-84B9-7BAE-E1D856A115C9}"/>
          </ac:spMkLst>
        </pc:spChg>
        <pc:grpChg chg="add mod">
          <ac:chgData name="Martin Roddis" userId="79f70983-f6e2-4371-a34e-b240263f1cfb" providerId="ADAL" clId="{5FB624F5-8001-467C-99A2-6AAB63725A76}" dt="2023-09-07T11:52:19.402" v="706" actId="1076"/>
          <ac:grpSpMkLst>
            <pc:docMk/>
            <pc:sldMk cId="670203265" sldId="266"/>
            <ac:grpSpMk id="7" creationId="{8F46FECE-5FF0-348E-78E7-666B3F9FF522}"/>
          </ac:grpSpMkLst>
        </pc:grpChg>
        <pc:graphicFrameChg chg="mod modGraphic">
          <ac:chgData name="Martin Roddis" userId="79f70983-f6e2-4371-a34e-b240263f1cfb" providerId="ADAL" clId="{5FB624F5-8001-467C-99A2-6AAB63725A76}" dt="2023-09-07T11:52:06.878" v="701" actId="164"/>
          <ac:graphicFrameMkLst>
            <pc:docMk/>
            <pc:sldMk cId="670203265" sldId="266"/>
            <ac:graphicFrameMk id="3" creationId="{6EFD89BD-25B2-3558-EA14-28EAA0F059FB}"/>
          </ac:graphicFrameMkLst>
        </pc:graphicFrameChg>
      </pc:sldChg>
      <pc:sldChg chg="del">
        <pc:chgData name="Martin Roddis" userId="79f70983-f6e2-4371-a34e-b240263f1cfb" providerId="ADAL" clId="{5FB624F5-8001-467C-99A2-6AAB63725A76}" dt="2023-09-01T13:56:07.370" v="0" actId="47"/>
        <pc:sldMkLst>
          <pc:docMk/>
          <pc:sldMk cId="4230294665" sldId="266"/>
        </pc:sldMkLst>
      </pc:sldChg>
      <pc:sldChg chg="addSp delSp modSp new mod">
        <pc:chgData name="Martin Roddis" userId="79f70983-f6e2-4371-a34e-b240263f1cfb" providerId="ADAL" clId="{5FB624F5-8001-467C-99A2-6AAB63725A76}" dt="2023-09-07T12:36:41.676" v="938"/>
        <pc:sldMkLst>
          <pc:docMk/>
          <pc:sldMk cId="2474980960" sldId="267"/>
        </pc:sldMkLst>
        <pc:spChg chg="mod">
          <ac:chgData name="Martin Roddis" userId="79f70983-f6e2-4371-a34e-b240263f1cfb" providerId="ADAL" clId="{5FB624F5-8001-467C-99A2-6AAB63725A76}" dt="2023-09-07T12:04:57.895" v="817" actId="20577"/>
          <ac:spMkLst>
            <pc:docMk/>
            <pc:sldMk cId="2474980960" sldId="267"/>
            <ac:spMk id="2" creationId="{933F5A8C-E694-12B8-C582-C08E10A8999B}"/>
          </ac:spMkLst>
        </pc:spChg>
        <pc:spChg chg="del">
          <ac:chgData name="Martin Roddis" userId="79f70983-f6e2-4371-a34e-b240263f1cfb" providerId="ADAL" clId="{5FB624F5-8001-467C-99A2-6AAB63725A76}" dt="2023-09-07T12:05:10.025" v="818"/>
          <ac:spMkLst>
            <pc:docMk/>
            <pc:sldMk cId="2474980960" sldId="267"/>
            <ac:spMk id="3" creationId="{F17AEA58-3931-5169-E7BB-2D457DA645BC}"/>
          </ac:spMkLst>
        </pc:spChg>
        <pc:spChg chg="add mod">
          <ac:chgData name="Martin Roddis" userId="79f70983-f6e2-4371-a34e-b240263f1cfb" providerId="ADAL" clId="{5FB624F5-8001-467C-99A2-6AAB63725A76}" dt="2023-09-07T12:06:06.020" v="837" actId="1076"/>
          <ac:spMkLst>
            <pc:docMk/>
            <pc:sldMk cId="2474980960" sldId="267"/>
            <ac:spMk id="7" creationId="{8384F912-36F6-6F84-D2F0-CA1BC231961F}"/>
          </ac:spMkLst>
        </pc:spChg>
        <pc:picChg chg="add mod">
          <ac:chgData name="Martin Roddis" userId="79f70983-f6e2-4371-a34e-b240263f1cfb" providerId="ADAL" clId="{5FB624F5-8001-467C-99A2-6AAB63725A76}" dt="2023-09-07T12:06:08.492" v="838" actId="1076"/>
          <ac:picMkLst>
            <pc:docMk/>
            <pc:sldMk cId="2474980960" sldId="267"/>
            <ac:picMk id="4" creationId="{6BA60229-D253-E61F-A0B3-5C258E2A854F}"/>
          </ac:picMkLst>
        </pc:picChg>
        <pc:picChg chg="add mod ord">
          <ac:chgData name="Martin Roddis" userId="79f70983-f6e2-4371-a34e-b240263f1cfb" providerId="ADAL" clId="{5FB624F5-8001-467C-99A2-6AAB63725A76}" dt="2023-09-07T12:36:41.676" v="938"/>
          <ac:picMkLst>
            <pc:docMk/>
            <pc:sldMk cId="2474980960" sldId="267"/>
            <ac:picMk id="5" creationId="{17577FF7-1AAB-0F3F-B080-B671C161FF4D}"/>
          </ac:picMkLst>
        </pc:picChg>
        <pc:picChg chg="add mod">
          <ac:chgData name="Martin Roddis" userId="79f70983-f6e2-4371-a34e-b240263f1cfb" providerId="ADAL" clId="{5FB624F5-8001-467C-99A2-6AAB63725A76}" dt="2023-09-07T12:06:10.955" v="839" actId="1076"/>
          <ac:picMkLst>
            <pc:docMk/>
            <pc:sldMk cId="2474980960" sldId="267"/>
            <ac:picMk id="6" creationId="{CB981D12-6B3A-BD04-154B-A7AD6F7D11C3}"/>
          </ac:picMkLst>
        </pc:picChg>
      </pc:sldChg>
      <pc:sldChg chg="del">
        <pc:chgData name="Martin Roddis" userId="79f70983-f6e2-4371-a34e-b240263f1cfb" providerId="ADAL" clId="{5FB624F5-8001-467C-99A2-6AAB63725A76}" dt="2023-09-01T13:56:07.370" v="0" actId="47"/>
        <pc:sldMkLst>
          <pc:docMk/>
          <pc:sldMk cId="2802291675" sldId="267"/>
        </pc:sldMkLst>
      </pc:sldChg>
      <pc:sldChg chg="del">
        <pc:chgData name="Martin Roddis" userId="79f70983-f6e2-4371-a34e-b240263f1cfb" providerId="ADAL" clId="{5FB624F5-8001-467C-99A2-6AAB63725A76}" dt="2023-09-01T13:56:07.370" v="0" actId="47"/>
        <pc:sldMkLst>
          <pc:docMk/>
          <pc:sldMk cId="63442327" sldId="268"/>
        </pc:sldMkLst>
      </pc:sldChg>
      <pc:sldChg chg="del">
        <pc:chgData name="Martin Roddis" userId="79f70983-f6e2-4371-a34e-b240263f1cfb" providerId="ADAL" clId="{5FB624F5-8001-467C-99A2-6AAB63725A76}" dt="2023-09-01T13:56:07.370" v="0" actId="47"/>
        <pc:sldMkLst>
          <pc:docMk/>
          <pc:sldMk cId="1585983636" sldId="269"/>
        </pc:sldMkLst>
      </pc:sldChg>
      <pc:sldChg chg="del">
        <pc:chgData name="Martin Roddis" userId="79f70983-f6e2-4371-a34e-b240263f1cfb" providerId="ADAL" clId="{5FB624F5-8001-467C-99A2-6AAB63725A76}" dt="2023-09-01T13:56:07.370" v="0" actId="47"/>
        <pc:sldMkLst>
          <pc:docMk/>
          <pc:sldMk cId="514196747" sldId="270"/>
        </pc:sldMkLst>
      </pc:sldChg>
      <pc:sldMasterChg chg="addSp delSp modSp mod addSldLayout delSldLayout modSldLayout">
        <pc:chgData name="Martin Roddis" userId="79f70983-f6e2-4371-a34e-b240263f1cfb" providerId="ADAL" clId="{5FB624F5-8001-467C-99A2-6AAB63725A76}" dt="2023-09-07T12:42:56.141" v="948"/>
        <pc:sldMasterMkLst>
          <pc:docMk/>
          <pc:sldMasterMk cId="3793602420" sldId="2147483660"/>
        </pc:sldMasterMkLst>
        <pc:picChg chg="add mod">
          <ac:chgData name="Martin Roddis" userId="79f70983-f6e2-4371-a34e-b240263f1cfb" providerId="ADAL" clId="{5FB624F5-8001-467C-99A2-6AAB63725A76}" dt="2023-09-07T12:42:56.141" v="948"/>
          <ac:picMkLst>
            <pc:docMk/>
            <pc:sldMasterMk cId="3793602420" sldId="2147483660"/>
            <ac:picMk id="4" creationId="{F00DC7A5-3A98-EBF1-22ED-A2C44F0CDB90}"/>
          </ac:picMkLst>
        </pc:picChg>
        <pc:picChg chg="del mod">
          <ac:chgData name="Martin Roddis" userId="79f70983-f6e2-4371-a34e-b240263f1cfb" providerId="ADAL" clId="{5FB624F5-8001-467C-99A2-6AAB63725A76}" dt="2023-09-07T12:42:19.145" v="947" actId="478"/>
          <ac:picMkLst>
            <pc:docMk/>
            <pc:sldMasterMk cId="3793602420" sldId="2147483660"/>
            <ac:picMk id="10" creationId="{FBC8AE8A-F291-2583-17CD-EDAEEF67F855}"/>
          </ac:picMkLst>
        </pc:picChg>
        <pc:sldLayoutChg chg="addSp modSp mod">
          <pc:chgData name="Martin Roddis" userId="79f70983-f6e2-4371-a34e-b240263f1cfb" providerId="ADAL" clId="{5FB624F5-8001-467C-99A2-6AAB63725A76}" dt="2023-09-01T14:29:00.656" v="624" actId="14100"/>
          <pc:sldLayoutMkLst>
            <pc:docMk/>
            <pc:sldMasterMk cId="3793602420" sldId="2147483660"/>
            <pc:sldLayoutMk cId="883483801" sldId="2147483663"/>
          </pc:sldLayoutMkLst>
          <pc:spChg chg="mod">
            <ac:chgData name="Martin Roddis" userId="79f70983-f6e2-4371-a34e-b240263f1cfb" providerId="ADAL" clId="{5FB624F5-8001-467C-99A2-6AAB63725A76}" dt="2023-09-01T14:27:52.685" v="583" actId="1076"/>
            <ac:spMkLst>
              <pc:docMk/>
              <pc:sldMasterMk cId="3793602420" sldId="2147483660"/>
              <pc:sldLayoutMk cId="883483801" sldId="2147483663"/>
              <ac:spMk id="2" creationId="{00000000-0000-0000-0000-000000000000}"/>
            </ac:spMkLst>
          </pc:spChg>
          <pc:graphicFrameChg chg="add mod modGraphic">
            <ac:chgData name="Martin Roddis" userId="79f70983-f6e2-4371-a34e-b240263f1cfb" providerId="ADAL" clId="{5FB624F5-8001-467C-99A2-6AAB63725A76}" dt="2023-09-01T14:29:00.656" v="624" actId="14100"/>
            <ac:graphicFrameMkLst>
              <pc:docMk/>
              <pc:sldMasterMk cId="3793602420" sldId="2147483660"/>
              <pc:sldLayoutMk cId="883483801" sldId="2147483663"/>
              <ac:graphicFrameMk id="3" creationId="{4C2AF54A-7A61-5186-7313-6367F5C28BF9}"/>
            </ac:graphicFrameMkLst>
          </pc:graphicFrameChg>
        </pc:sldLayoutChg>
        <pc:sldLayoutChg chg="addSp modSp add del mod modTransition">
          <pc:chgData name="Martin Roddis" userId="79f70983-f6e2-4371-a34e-b240263f1cfb" providerId="ADAL" clId="{5FB624F5-8001-467C-99A2-6AAB63725A76}" dt="2023-09-01T14:27:05.702" v="563" actId="2696"/>
          <pc:sldLayoutMkLst>
            <pc:docMk/>
            <pc:sldMasterMk cId="3793602420" sldId="2147483660"/>
            <pc:sldLayoutMk cId="2910868559" sldId="2147483672"/>
          </pc:sldLayoutMkLst>
          <pc:graphicFrameChg chg="add mod">
            <ac:chgData name="Martin Roddis" userId="79f70983-f6e2-4371-a34e-b240263f1cfb" providerId="ADAL" clId="{5FB624F5-8001-467C-99A2-6AAB63725A76}" dt="2023-09-01T14:27:01.247" v="562"/>
            <ac:graphicFrameMkLst>
              <pc:docMk/>
              <pc:sldMasterMk cId="3793602420" sldId="2147483660"/>
              <pc:sldLayoutMk cId="2910868559" sldId="2147483672"/>
              <ac:graphicFrameMk id="3" creationId="{08C07AB4-7B4F-FE6E-6E0C-EB0F9F46080E}"/>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A2555-B612-43DB-BC0C-92F5C8B9B2EE}" type="datetimeFigureOut">
              <a:rPr lang="en-GB" smtClean="0"/>
              <a:t>07/09/2023</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870BF-3F74-406F-8ABE-77838F329CE4}" type="slidenum">
              <a:rPr lang="en-GB" smtClean="0"/>
              <a:t>‹#›</a:t>
            </a:fld>
            <a:endParaRPr lang="en-GB"/>
          </a:p>
        </p:txBody>
      </p:sp>
    </p:spTree>
    <p:extLst>
      <p:ext uri="{BB962C8B-B14F-4D97-AF65-F5344CB8AC3E}">
        <p14:creationId xmlns:p14="http://schemas.microsoft.com/office/powerpoint/2010/main" val="300427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6186" y="245398"/>
            <a:ext cx="5432541" cy="118082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365760" y="2209801"/>
            <a:ext cx="6065519" cy="86258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00204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6723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9358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93E-CD7D-D442-917B-07FD4C41FB1A}"/>
              </a:ext>
            </a:extLst>
          </p:cNvPr>
          <p:cNvSpPr>
            <a:spLocks noGrp="1"/>
          </p:cNvSpPr>
          <p:nvPr>
            <p:ph type="ctrTitle"/>
          </p:nvPr>
        </p:nvSpPr>
        <p:spPr>
          <a:xfrm>
            <a:off x="1618930" y="4129353"/>
            <a:ext cx="3177297" cy="2331577"/>
          </a:xfrm>
          <a:prstGeom prst="rect">
            <a:avLst/>
          </a:prstGeom>
        </p:spPr>
        <p:txBody>
          <a:bodyPr anchor="b"/>
          <a:lstStyle>
            <a:lvl1pPr algn="l">
              <a:defRPr sz="2025">
                <a:solidFill>
                  <a:schemeClr val="bg1"/>
                </a:solidFill>
                <a:latin typeface="+mn-lt"/>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B1198240-0E1B-6D41-9727-E2DE0EE0EF8D}"/>
              </a:ext>
            </a:extLst>
          </p:cNvPr>
          <p:cNvSpPr>
            <a:spLocks noGrp="1"/>
          </p:cNvSpPr>
          <p:nvPr>
            <p:ph type="subTitle" idx="1"/>
          </p:nvPr>
        </p:nvSpPr>
        <p:spPr>
          <a:xfrm>
            <a:off x="1618930" y="6602677"/>
            <a:ext cx="3177297" cy="1095566"/>
          </a:xfrm>
          <a:prstGeom prst="rect">
            <a:avLst/>
          </a:prstGeom>
        </p:spPr>
        <p:txBody>
          <a:bodyPr/>
          <a:lstStyle>
            <a:lvl1pPr marL="0" indent="0" algn="l">
              <a:buNone/>
              <a:defRPr sz="1350" i="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Tree>
    <p:extLst>
      <p:ext uri="{BB962C8B-B14F-4D97-AF65-F5344CB8AC3E}">
        <p14:creationId xmlns:p14="http://schemas.microsoft.com/office/powerpoint/2010/main" val="334010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endParaRPr lang="en-GB" sz="1013"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514350"/>
            <a:fld id="{FBFC64A7-C6F7-4E64-84A0-169F7079270B}" type="slidenum">
              <a:rPr lang="en-GB" sz="1013" smtClean="0">
                <a:solidFill>
                  <a:prstClr val="black">
                    <a:tint val="75000"/>
                  </a:prstClr>
                </a:solidFill>
              </a:rPr>
              <a:pPr defTabSz="514350"/>
              <a:t>‹#›</a:t>
            </a:fld>
            <a:endParaRPr lang="en-GB" sz="1013">
              <a:solidFill>
                <a:prstClr val="black">
                  <a:tint val="75000"/>
                </a:prstClr>
              </a:solidFill>
            </a:endParaRPr>
          </a:p>
        </p:txBody>
      </p:sp>
    </p:spTree>
    <p:extLst>
      <p:ext uri="{BB962C8B-B14F-4D97-AF65-F5344CB8AC3E}">
        <p14:creationId xmlns:p14="http://schemas.microsoft.com/office/powerpoint/2010/main" val="129715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6186" y="245398"/>
            <a:ext cx="5432541" cy="118082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365760" y="2209801"/>
            <a:ext cx="6065519" cy="86258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72228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1921757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228" y="189657"/>
            <a:ext cx="5052255" cy="1311483"/>
          </a:xfrm>
        </p:spPr>
        <p:txBody>
          <a:bodyPr anchor="b"/>
          <a:lstStyle>
            <a:lvl1pPr>
              <a:defRPr sz="45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21143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244767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81" y="107528"/>
            <a:ext cx="5915025" cy="10806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581" y="1414498"/>
            <a:ext cx="2901255" cy="6739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47489" y="2314788"/>
            <a:ext cx="2901255" cy="8462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28999" y="1425928"/>
            <a:ext cx="2915543" cy="6510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29000" y="2295315"/>
            <a:ext cx="2915543" cy="848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86496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EF2CE4-1BF7-4EEA-8724-74052B101D6A}" type="slidenum">
              <a:rPr lang="en-GB" smtClean="0"/>
              <a:t>‹#›</a:t>
            </a:fld>
            <a:endParaRPr lang="en-GB"/>
          </a:p>
        </p:txBody>
      </p:sp>
      <p:graphicFrame>
        <p:nvGraphicFramePr>
          <p:cNvPr id="3" name="Table 4">
            <a:extLst>
              <a:ext uri="{FF2B5EF4-FFF2-40B4-BE49-F238E27FC236}">
                <a16:creationId xmlns:a16="http://schemas.microsoft.com/office/drawing/2014/main" id="{E0ED3C82-7327-1CCB-8044-C195946A789D}"/>
              </a:ext>
            </a:extLst>
          </p:cNvPr>
          <p:cNvGraphicFramePr>
            <a:graphicFrameLocks/>
          </p:cNvGraphicFramePr>
          <p:nvPr userDrawn="1">
            <p:extLst>
              <p:ext uri="{D42A27DB-BD31-4B8C-83A1-F6EECF244321}">
                <p14:modId xmlns:p14="http://schemas.microsoft.com/office/powerpoint/2010/main" val="254309515"/>
              </p:ext>
            </p:extLst>
          </p:nvPr>
        </p:nvGraphicFramePr>
        <p:xfrm>
          <a:off x="296863" y="2041525"/>
          <a:ext cx="6256336" cy="6906260"/>
        </p:xfrm>
        <a:graphic>
          <a:graphicData uri="http://schemas.openxmlformats.org/drawingml/2006/table">
            <a:tbl>
              <a:tblPr firstRow="1" bandRow="1">
                <a:tableStyleId>{5C22544A-7EE6-4342-B048-85BDC9FD1C3A}</a:tableStyleId>
              </a:tblPr>
              <a:tblGrid>
                <a:gridCol w="3128168">
                  <a:extLst>
                    <a:ext uri="{9D8B030D-6E8A-4147-A177-3AD203B41FA5}">
                      <a16:colId xmlns:a16="http://schemas.microsoft.com/office/drawing/2014/main" val="379930786"/>
                    </a:ext>
                  </a:extLst>
                </a:gridCol>
                <a:gridCol w="3128168">
                  <a:extLst>
                    <a:ext uri="{9D8B030D-6E8A-4147-A177-3AD203B41FA5}">
                      <a16:colId xmlns:a16="http://schemas.microsoft.com/office/drawing/2014/main" val="1200044760"/>
                    </a:ext>
                  </a:extLst>
                </a:gridCol>
              </a:tblGrid>
              <a:tr h="358775">
                <a:tc>
                  <a:txBody>
                    <a:bodyPr/>
                    <a:lstStyle/>
                    <a:p>
                      <a:r>
                        <a:rPr lang="en-GB" dirty="0">
                          <a:solidFill>
                            <a:schemeClr val="tx1"/>
                          </a:solidFill>
                        </a:rPr>
                        <a:t>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325058"/>
                  </a:ext>
                </a:extLst>
              </a:tr>
              <a:tr h="1059815">
                <a:tc>
                  <a:txBody>
                    <a:bodyPr/>
                    <a:lstStyle/>
                    <a:p>
                      <a:r>
                        <a:rPr lang="en-GB" dirty="0">
                          <a:solidFill>
                            <a:schemeClr val="tx1"/>
                          </a:solidFill>
                        </a:rPr>
                        <a:t>Learning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61645"/>
                  </a:ext>
                </a:extLst>
              </a:tr>
              <a:tr h="1664335">
                <a:tc>
                  <a:txBody>
                    <a:bodyPr/>
                    <a:lstStyle/>
                    <a:p>
                      <a:r>
                        <a:rPr lang="en-GB" dirty="0">
                          <a:solidFill>
                            <a:schemeClr val="tx1"/>
                          </a:solidFill>
                        </a:rPr>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963336"/>
                  </a:ext>
                </a:extLst>
              </a:tr>
              <a:tr h="3823335">
                <a:tc>
                  <a:txBody>
                    <a:bodyPr/>
                    <a:lstStyle/>
                    <a:p>
                      <a:r>
                        <a:rPr lang="en-GB" dirty="0">
                          <a:solidFill>
                            <a:schemeClr val="tx1"/>
                          </a:solidFill>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13033"/>
                  </a:ext>
                </a:extLst>
              </a:tr>
            </a:tbl>
          </a:graphicData>
        </a:graphic>
      </p:graphicFrame>
    </p:spTree>
    <p:extLst>
      <p:ext uri="{BB962C8B-B14F-4D97-AF65-F5344CB8AC3E}">
        <p14:creationId xmlns:p14="http://schemas.microsoft.com/office/powerpoint/2010/main" val="215503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559613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084026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96228" y="11518609"/>
            <a:ext cx="1543050" cy="421647"/>
          </a:xfrm>
          <a:prstGeom prst="rect">
            <a:avLst/>
          </a:prstGeom>
        </p:spPr>
        <p:txBody>
          <a:bodyPr/>
          <a:lstStyle/>
          <a:p>
            <a:fld id="{0ED4919D-8E04-4C9B-BD5A-ADFE0122278C}" type="datetimeFigureOut">
              <a:rPr lang="en-GB" smtClean="0"/>
              <a:t>07/09/2023</a:t>
            </a:fld>
            <a:endParaRPr lang="en-GB"/>
          </a:p>
        </p:txBody>
      </p:sp>
      <p:sp>
        <p:nvSpPr>
          <p:cNvPr id="6" name="Footer Placeholder 5"/>
          <p:cNvSpPr>
            <a:spLocks noGrp="1"/>
          </p:cNvSpPr>
          <p:nvPr>
            <p:ph type="ftr" sz="quarter" idx="11"/>
          </p:nvPr>
        </p:nvSpPr>
        <p:spPr>
          <a:xfrm>
            <a:off x="2157413" y="11518609"/>
            <a:ext cx="2635567" cy="421646"/>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90988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79235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425052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2223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48" y="646857"/>
            <a:ext cx="5052255" cy="907623"/>
          </a:xfrm>
        </p:spPr>
        <p:txBody>
          <a:bodyPr anchor="b"/>
          <a:lstStyle>
            <a:lvl1pPr>
              <a:defRPr sz="4500"/>
            </a:lvl1pPr>
          </a:lstStyle>
          <a:p>
            <a:r>
              <a:rPr lang="en-US" dirty="0"/>
              <a:t>Media Slide</a:t>
            </a:r>
          </a:p>
        </p:txBody>
      </p:sp>
      <p:sp>
        <p:nvSpPr>
          <p:cNvPr id="6" name="Slide Number Placeholder 5"/>
          <p:cNvSpPr>
            <a:spLocks noGrp="1"/>
          </p:cNvSpPr>
          <p:nvPr>
            <p:ph type="sldNum" sz="quarter" idx="12"/>
          </p:nvPr>
        </p:nvSpPr>
        <p:spPr/>
        <p:txBody>
          <a:bodyPr/>
          <a:lstStyle/>
          <a:p>
            <a:fld id="{5CEF2CE4-1BF7-4EEA-8724-74052B101D6A}" type="slidenum">
              <a:rPr lang="en-GB" smtClean="0"/>
              <a:t>‹#›</a:t>
            </a:fld>
            <a:endParaRPr lang="en-GB"/>
          </a:p>
        </p:txBody>
      </p:sp>
      <p:graphicFrame>
        <p:nvGraphicFramePr>
          <p:cNvPr id="3" name="Table 3">
            <a:extLst>
              <a:ext uri="{FF2B5EF4-FFF2-40B4-BE49-F238E27FC236}">
                <a16:creationId xmlns:a16="http://schemas.microsoft.com/office/drawing/2014/main" id="{4C2AF54A-7A61-5186-7313-6367F5C28BF9}"/>
              </a:ext>
            </a:extLst>
          </p:cNvPr>
          <p:cNvGraphicFramePr>
            <a:graphicFrameLocks noGrp="1"/>
          </p:cNvGraphicFramePr>
          <p:nvPr userDrawn="1">
            <p:extLst>
              <p:ext uri="{D42A27DB-BD31-4B8C-83A1-F6EECF244321}">
                <p14:modId xmlns:p14="http://schemas.microsoft.com/office/powerpoint/2010/main" val="607011003"/>
              </p:ext>
            </p:extLst>
          </p:nvPr>
        </p:nvGraphicFramePr>
        <p:xfrm>
          <a:off x="443437" y="2819400"/>
          <a:ext cx="5971126" cy="7162801"/>
        </p:xfrm>
        <a:graphic>
          <a:graphicData uri="http://schemas.openxmlformats.org/drawingml/2006/table">
            <a:tbl>
              <a:tblPr firstRow="1" bandRow="1">
                <a:tableStyleId>{5C22544A-7EE6-4342-B048-85BDC9FD1C3A}</a:tableStyleId>
              </a:tblPr>
              <a:tblGrid>
                <a:gridCol w="2985563">
                  <a:extLst>
                    <a:ext uri="{9D8B030D-6E8A-4147-A177-3AD203B41FA5}">
                      <a16:colId xmlns:a16="http://schemas.microsoft.com/office/drawing/2014/main" val="2738115675"/>
                    </a:ext>
                  </a:extLst>
                </a:gridCol>
                <a:gridCol w="2985563">
                  <a:extLst>
                    <a:ext uri="{9D8B030D-6E8A-4147-A177-3AD203B41FA5}">
                      <a16:colId xmlns:a16="http://schemas.microsoft.com/office/drawing/2014/main" val="3701063354"/>
                    </a:ext>
                  </a:extLst>
                </a:gridCol>
              </a:tblGrid>
              <a:tr h="944439">
                <a:tc>
                  <a:txBody>
                    <a:bodyPr/>
                    <a:lstStyle/>
                    <a:p>
                      <a:pPr algn="ctr"/>
                      <a:r>
                        <a:rPr lang="en-GB" sz="2000" dirty="0">
                          <a:solidFill>
                            <a:schemeClr val="tx1"/>
                          </a:solidFill>
                        </a:rPr>
                        <a:t>QR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494659"/>
                  </a:ext>
                </a:extLst>
              </a:tr>
              <a:tr h="209335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013699"/>
                  </a:ext>
                </a:extLst>
              </a:tr>
              <a:tr h="230232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531187"/>
                  </a:ext>
                </a:extLst>
              </a:tr>
              <a:tr h="1822677">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616639"/>
                  </a:ext>
                </a:extLst>
              </a:tr>
            </a:tbl>
          </a:graphicData>
        </a:graphic>
      </p:graphicFrame>
    </p:spTree>
    <p:extLst>
      <p:ext uri="{BB962C8B-B14F-4D97-AF65-F5344CB8AC3E}">
        <p14:creationId xmlns:p14="http://schemas.microsoft.com/office/powerpoint/2010/main" val="8834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194964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81" y="107528"/>
            <a:ext cx="5915025" cy="10806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581" y="1414498"/>
            <a:ext cx="2901255" cy="6739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47489" y="2314788"/>
            <a:ext cx="2901255" cy="8462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28999" y="1425928"/>
            <a:ext cx="2915543" cy="6510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29000" y="2295315"/>
            <a:ext cx="2915543" cy="848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95071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EF2CE4-1BF7-4EEA-8724-74052B101D6A}" type="slidenum">
              <a:rPr lang="en-GB" smtClean="0"/>
              <a:t>‹#›</a:t>
            </a:fld>
            <a:endParaRPr lang="en-GB"/>
          </a:p>
        </p:txBody>
      </p:sp>
      <p:graphicFrame>
        <p:nvGraphicFramePr>
          <p:cNvPr id="3" name="Table 4">
            <a:extLst>
              <a:ext uri="{FF2B5EF4-FFF2-40B4-BE49-F238E27FC236}">
                <a16:creationId xmlns:a16="http://schemas.microsoft.com/office/drawing/2014/main" id="{E0ED3C82-7327-1CCB-8044-C195946A789D}"/>
              </a:ext>
            </a:extLst>
          </p:cNvPr>
          <p:cNvGraphicFramePr>
            <a:graphicFrameLocks/>
          </p:cNvGraphicFramePr>
          <p:nvPr userDrawn="1">
            <p:extLst>
              <p:ext uri="{D42A27DB-BD31-4B8C-83A1-F6EECF244321}">
                <p14:modId xmlns:p14="http://schemas.microsoft.com/office/powerpoint/2010/main" val="254309515"/>
              </p:ext>
            </p:extLst>
          </p:nvPr>
        </p:nvGraphicFramePr>
        <p:xfrm>
          <a:off x="296863" y="2041525"/>
          <a:ext cx="6256336" cy="6906260"/>
        </p:xfrm>
        <a:graphic>
          <a:graphicData uri="http://schemas.openxmlformats.org/drawingml/2006/table">
            <a:tbl>
              <a:tblPr firstRow="1" bandRow="1">
                <a:tableStyleId>{5C22544A-7EE6-4342-B048-85BDC9FD1C3A}</a:tableStyleId>
              </a:tblPr>
              <a:tblGrid>
                <a:gridCol w="3128168">
                  <a:extLst>
                    <a:ext uri="{9D8B030D-6E8A-4147-A177-3AD203B41FA5}">
                      <a16:colId xmlns:a16="http://schemas.microsoft.com/office/drawing/2014/main" val="379930786"/>
                    </a:ext>
                  </a:extLst>
                </a:gridCol>
                <a:gridCol w="3128168">
                  <a:extLst>
                    <a:ext uri="{9D8B030D-6E8A-4147-A177-3AD203B41FA5}">
                      <a16:colId xmlns:a16="http://schemas.microsoft.com/office/drawing/2014/main" val="1200044760"/>
                    </a:ext>
                  </a:extLst>
                </a:gridCol>
              </a:tblGrid>
              <a:tr h="358775">
                <a:tc>
                  <a:txBody>
                    <a:bodyPr/>
                    <a:lstStyle/>
                    <a:p>
                      <a:r>
                        <a:rPr lang="en-GB" dirty="0">
                          <a:solidFill>
                            <a:schemeClr val="tx1"/>
                          </a:solidFill>
                        </a:rPr>
                        <a:t>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325058"/>
                  </a:ext>
                </a:extLst>
              </a:tr>
              <a:tr h="1059815">
                <a:tc>
                  <a:txBody>
                    <a:bodyPr/>
                    <a:lstStyle/>
                    <a:p>
                      <a:r>
                        <a:rPr lang="en-GB" dirty="0">
                          <a:solidFill>
                            <a:schemeClr val="tx1"/>
                          </a:solidFill>
                        </a:rPr>
                        <a:t>Learning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61645"/>
                  </a:ext>
                </a:extLst>
              </a:tr>
              <a:tr h="1664335">
                <a:tc>
                  <a:txBody>
                    <a:bodyPr/>
                    <a:lstStyle/>
                    <a:p>
                      <a:r>
                        <a:rPr lang="en-GB" dirty="0">
                          <a:solidFill>
                            <a:schemeClr val="tx1"/>
                          </a:solidFill>
                        </a:rPr>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963336"/>
                  </a:ext>
                </a:extLst>
              </a:tr>
              <a:tr h="3823335">
                <a:tc>
                  <a:txBody>
                    <a:bodyPr/>
                    <a:lstStyle/>
                    <a:p>
                      <a:r>
                        <a:rPr lang="en-GB" dirty="0">
                          <a:solidFill>
                            <a:schemeClr val="tx1"/>
                          </a:solidFill>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13033"/>
                  </a:ext>
                </a:extLst>
              </a:tr>
            </a:tbl>
          </a:graphicData>
        </a:graphic>
      </p:graphicFrame>
    </p:spTree>
    <p:extLst>
      <p:ext uri="{BB962C8B-B14F-4D97-AF65-F5344CB8AC3E}">
        <p14:creationId xmlns:p14="http://schemas.microsoft.com/office/powerpoint/2010/main" val="391778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381593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96228" y="11518609"/>
            <a:ext cx="1543050" cy="421647"/>
          </a:xfrm>
          <a:prstGeom prst="rect">
            <a:avLst/>
          </a:prstGeom>
        </p:spPr>
        <p:txBody>
          <a:bodyPr/>
          <a:lstStyle/>
          <a:p>
            <a:fld id="{0ED4919D-8E04-4C9B-BD5A-ADFE0122278C}" type="datetimeFigureOut">
              <a:rPr lang="en-GB" smtClean="0"/>
              <a:t>07/09/2023</a:t>
            </a:fld>
            <a:endParaRPr lang="en-GB"/>
          </a:p>
        </p:txBody>
      </p:sp>
      <p:sp>
        <p:nvSpPr>
          <p:cNvPr id="6" name="Footer Placeholder 5"/>
          <p:cNvSpPr>
            <a:spLocks noGrp="1"/>
          </p:cNvSpPr>
          <p:nvPr>
            <p:ph type="ftr" sz="quarter" idx="11"/>
          </p:nvPr>
        </p:nvSpPr>
        <p:spPr>
          <a:xfrm>
            <a:off x="2157413" y="11518609"/>
            <a:ext cx="2635567" cy="421646"/>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0760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EF2CE4-1BF7-4EEA-8724-74052B101D6A}" type="slidenum">
              <a:rPr lang="en-GB" smtClean="0"/>
              <a:t>‹#›</a:t>
            </a:fld>
            <a:endParaRPr lang="en-GB"/>
          </a:p>
        </p:txBody>
      </p:sp>
    </p:spTree>
    <p:extLst>
      <p:ext uri="{BB962C8B-B14F-4D97-AF65-F5344CB8AC3E}">
        <p14:creationId xmlns:p14="http://schemas.microsoft.com/office/powerpoint/2010/main" val="418040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cruse.org.uk/grief-first-aid-resour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100" y="373276"/>
            <a:ext cx="5152071" cy="7072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6229" y="1787242"/>
            <a:ext cx="6256971" cy="89772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520171" y="11324800"/>
            <a:ext cx="474273"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CEF2CE4-1BF7-4EEA-8724-74052B101D6A}" type="slidenum">
              <a:rPr lang="en-GB" smtClean="0"/>
              <a:t>‹#›</a:t>
            </a:fld>
            <a:endParaRPr lang="en-GB" dirty="0"/>
          </a:p>
        </p:txBody>
      </p:sp>
      <p:pic>
        <p:nvPicPr>
          <p:cNvPr id="7" name="Picture 6">
            <a:extLst>
              <a:ext uri="{FF2B5EF4-FFF2-40B4-BE49-F238E27FC236}">
                <a16:creationId xmlns:a16="http://schemas.microsoft.com/office/drawing/2014/main" id="{53E5FF4C-09A6-605E-8F58-B8D7C6476E14}"/>
              </a:ext>
            </a:extLst>
          </p:cNvPr>
          <p:cNvPicPr>
            <a:picLocks noChangeAspect="1"/>
          </p:cNvPicPr>
          <p:nvPr userDrawn="1"/>
        </p:nvPicPr>
        <p:blipFill>
          <a:blip r:embed="rId13"/>
          <a:stretch>
            <a:fillRect/>
          </a:stretch>
        </p:blipFill>
        <p:spPr>
          <a:xfrm>
            <a:off x="5782099" y="227985"/>
            <a:ext cx="983872" cy="707247"/>
          </a:xfrm>
          <a:prstGeom prst="rect">
            <a:avLst/>
          </a:prstGeom>
        </p:spPr>
      </p:pic>
      <p:pic>
        <p:nvPicPr>
          <p:cNvPr id="8" name="Picture 7" descr="A picture containing text, logo, symbol, trademark&#10;&#10;Description automatically generated">
            <a:hlinkClick r:id="" action="ppaction://noaction"/>
            <a:extLst>
              <a:ext uri="{FF2B5EF4-FFF2-40B4-BE49-F238E27FC236}">
                <a16:creationId xmlns:a16="http://schemas.microsoft.com/office/drawing/2014/main" id="{730F557A-7E50-8E0F-E9E7-DC7224BDCD33}"/>
              </a:ext>
            </a:extLst>
          </p:cNvPr>
          <p:cNvPicPr>
            <a:picLocks noChangeAspect="1"/>
          </p:cNvPicPr>
          <p:nvPr userDrawn="1"/>
        </p:nvPicPr>
        <p:blipFill rotWithShape="1">
          <a:blip r:embed="rId14"/>
          <a:srcRect l="13872" t="14088" r="13906" b="13468"/>
          <a:stretch/>
        </p:blipFill>
        <p:spPr>
          <a:xfrm>
            <a:off x="6090025" y="11349421"/>
            <a:ext cx="598027" cy="599870"/>
          </a:xfrm>
          <a:prstGeom prst="rect">
            <a:avLst/>
          </a:prstGeom>
        </p:spPr>
      </p:pic>
      <p:sp>
        <p:nvSpPr>
          <p:cNvPr id="12" name="TextBox 11">
            <a:extLst>
              <a:ext uri="{FF2B5EF4-FFF2-40B4-BE49-F238E27FC236}">
                <a16:creationId xmlns:a16="http://schemas.microsoft.com/office/drawing/2014/main" id="{B36A3458-4EFF-BE6E-98C1-44289A8D9BE9}"/>
              </a:ext>
            </a:extLst>
          </p:cNvPr>
          <p:cNvSpPr txBox="1"/>
          <p:nvPr userDrawn="1"/>
        </p:nvSpPr>
        <p:spPr>
          <a:xfrm>
            <a:off x="2522128" y="11470645"/>
            <a:ext cx="176056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56CD0"/>
                </a:solidFill>
                <a:effectLst/>
                <a:uLnTx/>
                <a:uFillTx/>
              </a:rPr>
              <a:t>www.cruse.org.uk</a:t>
            </a:r>
          </a:p>
        </p:txBody>
      </p:sp>
      <p:sp>
        <p:nvSpPr>
          <p:cNvPr id="13" name="TextBox 12">
            <a:extLst>
              <a:ext uri="{FF2B5EF4-FFF2-40B4-BE49-F238E27FC236}">
                <a16:creationId xmlns:a16="http://schemas.microsoft.com/office/drawing/2014/main" id="{92577CCF-1E01-0269-CAED-C360C7590757}"/>
              </a:ext>
            </a:extLst>
          </p:cNvPr>
          <p:cNvSpPr txBox="1"/>
          <p:nvPr userDrawn="1"/>
        </p:nvSpPr>
        <p:spPr>
          <a:xfrm>
            <a:off x="2522128" y="11745610"/>
            <a:ext cx="18426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4D2D78"/>
                </a:solidFill>
                <a:effectLst/>
                <a:latin typeface="+mn-lt"/>
                <a:ea typeface="+mn-ea"/>
                <a:cs typeface="+mn-cs"/>
              </a:rPr>
              <a:t>© Cruse Bereavement Support</a:t>
            </a:r>
            <a:endParaRPr lang="en-GB" sz="1000" dirty="0">
              <a:solidFill>
                <a:srgbClr val="4D2D78"/>
              </a:solidFill>
            </a:endParaRPr>
          </a:p>
        </p:txBody>
      </p:sp>
      <p:pic>
        <p:nvPicPr>
          <p:cNvPr id="4" name="Picture 3" descr="A qr code with a couple of people in the middle&#10;&#10;Description automatically generated">
            <a:hlinkClick r:id="rId15"/>
            <a:extLst>
              <a:ext uri="{FF2B5EF4-FFF2-40B4-BE49-F238E27FC236}">
                <a16:creationId xmlns:a16="http://schemas.microsoft.com/office/drawing/2014/main" id="{F00DC7A5-3A98-EBF1-22ED-A2C44F0CDB9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296229" y="11269147"/>
            <a:ext cx="649112" cy="649112"/>
          </a:xfrm>
          <a:prstGeom prst="rect">
            <a:avLst/>
          </a:prstGeom>
        </p:spPr>
      </p:pic>
    </p:spTree>
    <p:extLst>
      <p:ext uri="{BB962C8B-B14F-4D97-AF65-F5344CB8AC3E}">
        <p14:creationId xmlns:p14="http://schemas.microsoft.com/office/powerpoint/2010/main" val="379360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3CAA2-63FC-B24B-AF1E-37A0C5F2F26A}"/>
              </a:ext>
            </a:extLst>
          </p:cNvPr>
          <p:cNvPicPr>
            <a:picLocks noChangeAspect="1"/>
          </p:cNvPicPr>
          <p:nvPr userDrawn="1"/>
        </p:nvPicPr>
        <p:blipFill>
          <a:blip r:embed="rId4"/>
          <a:stretch>
            <a:fillRect/>
          </a:stretch>
        </p:blipFill>
        <p:spPr>
          <a:xfrm rot="5400000">
            <a:off x="955050" y="3195106"/>
            <a:ext cx="4947901" cy="6316750"/>
          </a:xfrm>
          <a:prstGeom prst="rect">
            <a:avLst/>
          </a:prstGeom>
        </p:spPr>
      </p:pic>
    </p:spTree>
    <p:extLst>
      <p:ext uri="{BB962C8B-B14F-4D97-AF65-F5344CB8AC3E}">
        <p14:creationId xmlns:p14="http://schemas.microsoft.com/office/powerpoint/2010/main" val="1307213249"/>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100" y="373276"/>
            <a:ext cx="5152071" cy="7072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6229" y="1787242"/>
            <a:ext cx="6256971" cy="89772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520171" y="11324800"/>
            <a:ext cx="474273"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CEF2CE4-1BF7-4EEA-8724-74052B101D6A}" type="slidenum">
              <a:rPr lang="en-GB" smtClean="0"/>
              <a:t>‹#›</a:t>
            </a:fld>
            <a:endParaRPr lang="en-GB" dirty="0"/>
          </a:p>
        </p:txBody>
      </p:sp>
      <p:pic>
        <p:nvPicPr>
          <p:cNvPr id="7" name="Picture 6">
            <a:extLst>
              <a:ext uri="{FF2B5EF4-FFF2-40B4-BE49-F238E27FC236}">
                <a16:creationId xmlns:a16="http://schemas.microsoft.com/office/drawing/2014/main" id="{53E5FF4C-09A6-605E-8F58-B8D7C6476E14}"/>
              </a:ext>
            </a:extLst>
          </p:cNvPr>
          <p:cNvPicPr>
            <a:picLocks noChangeAspect="1"/>
          </p:cNvPicPr>
          <p:nvPr userDrawn="1"/>
        </p:nvPicPr>
        <p:blipFill>
          <a:blip r:embed="rId13"/>
          <a:stretch>
            <a:fillRect/>
          </a:stretch>
        </p:blipFill>
        <p:spPr>
          <a:xfrm>
            <a:off x="5782099" y="227985"/>
            <a:ext cx="983872" cy="707247"/>
          </a:xfrm>
          <a:prstGeom prst="rect">
            <a:avLst/>
          </a:prstGeom>
        </p:spPr>
      </p:pic>
      <p:pic>
        <p:nvPicPr>
          <p:cNvPr id="8" name="Picture 7" descr="A picture containing text, logo, symbol, trademark&#10;&#10;Description automatically generated">
            <a:hlinkClick r:id="" action="ppaction://noaction"/>
            <a:extLst>
              <a:ext uri="{FF2B5EF4-FFF2-40B4-BE49-F238E27FC236}">
                <a16:creationId xmlns:a16="http://schemas.microsoft.com/office/drawing/2014/main" id="{730F557A-7E50-8E0F-E9E7-DC7224BDCD33}"/>
              </a:ext>
            </a:extLst>
          </p:cNvPr>
          <p:cNvPicPr>
            <a:picLocks noChangeAspect="1"/>
          </p:cNvPicPr>
          <p:nvPr userDrawn="1"/>
        </p:nvPicPr>
        <p:blipFill rotWithShape="1">
          <a:blip r:embed="rId14"/>
          <a:srcRect l="13872" t="14088" r="13906" b="13468"/>
          <a:stretch/>
        </p:blipFill>
        <p:spPr>
          <a:xfrm>
            <a:off x="6090025" y="11349421"/>
            <a:ext cx="598027" cy="599870"/>
          </a:xfrm>
          <a:prstGeom prst="rect">
            <a:avLst/>
          </a:prstGeom>
        </p:spPr>
      </p:pic>
      <p:sp>
        <p:nvSpPr>
          <p:cNvPr id="12" name="TextBox 11">
            <a:extLst>
              <a:ext uri="{FF2B5EF4-FFF2-40B4-BE49-F238E27FC236}">
                <a16:creationId xmlns:a16="http://schemas.microsoft.com/office/drawing/2014/main" id="{B36A3458-4EFF-BE6E-98C1-44289A8D9BE9}"/>
              </a:ext>
            </a:extLst>
          </p:cNvPr>
          <p:cNvSpPr txBox="1"/>
          <p:nvPr userDrawn="1"/>
        </p:nvSpPr>
        <p:spPr>
          <a:xfrm>
            <a:off x="2522128" y="11470645"/>
            <a:ext cx="176056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56CD0"/>
                </a:solidFill>
                <a:effectLst/>
                <a:uLnTx/>
                <a:uFillTx/>
              </a:rPr>
              <a:t>www.cruse.org.uk</a:t>
            </a:r>
          </a:p>
        </p:txBody>
      </p:sp>
      <p:sp>
        <p:nvSpPr>
          <p:cNvPr id="13" name="TextBox 12">
            <a:extLst>
              <a:ext uri="{FF2B5EF4-FFF2-40B4-BE49-F238E27FC236}">
                <a16:creationId xmlns:a16="http://schemas.microsoft.com/office/drawing/2014/main" id="{92577CCF-1E01-0269-CAED-C360C7590757}"/>
              </a:ext>
            </a:extLst>
          </p:cNvPr>
          <p:cNvSpPr txBox="1"/>
          <p:nvPr userDrawn="1"/>
        </p:nvSpPr>
        <p:spPr>
          <a:xfrm>
            <a:off x="2522128" y="11745610"/>
            <a:ext cx="18426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4D2D78"/>
                </a:solidFill>
                <a:effectLst/>
                <a:latin typeface="+mn-lt"/>
                <a:ea typeface="+mn-ea"/>
                <a:cs typeface="+mn-cs"/>
              </a:rPr>
              <a:t>© Cruse Bereavement Support</a:t>
            </a:r>
            <a:endParaRPr lang="en-GB" sz="1000" dirty="0">
              <a:solidFill>
                <a:srgbClr val="4D2D78"/>
              </a:solidFill>
            </a:endParaRPr>
          </a:p>
        </p:txBody>
      </p:sp>
      <p:pic>
        <p:nvPicPr>
          <p:cNvPr id="5" name="Picture 4" descr="A qr code with a couple of people in the middle&#10;&#10;Description automatically generated">
            <a:extLst>
              <a:ext uri="{FF2B5EF4-FFF2-40B4-BE49-F238E27FC236}">
                <a16:creationId xmlns:a16="http://schemas.microsoft.com/office/drawing/2014/main" id="{64978B72-EB6E-4311-1EFE-E3D8B328ACB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14772" y="11064240"/>
            <a:ext cx="969874" cy="969874"/>
          </a:xfrm>
          <a:prstGeom prst="rect">
            <a:avLst/>
          </a:prstGeom>
        </p:spPr>
      </p:pic>
    </p:spTree>
    <p:extLst>
      <p:ext uri="{BB962C8B-B14F-4D97-AF65-F5344CB8AC3E}">
        <p14:creationId xmlns:p14="http://schemas.microsoft.com/office/powerpoint/2010/main" val="40262151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cruse.org.uk/organisations/signposting/" TargetMode="External"/><Relationship Id="rId2" Type="http://schemas.openxmlformats.org/officeDocument/2006/relationships/hyperlink" Target="http://www.griefencounter.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nhs.uk/livewell/suicide/documents/help%20is%20at%20hand.pdf"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nhs.uk/every-mind-matters/mental-health-issues/slee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suicidebereavementuk.com/wp-content/uploads/2020/11/From-Grief-to-Hope-Report.pdf" TargetMode="External"/><Relationship Id="rId1" Type="http://schemas.openxmlformats.org/officeDocument/2006/relationships/slideLayout" Target="../slideLayouts/slideLayout2.xml"/><Relationship Id="rId6" Type="http://schemas.openxmlformats.org/officeDocument/2006/relationships/hyperlink" Target="https://www.bbc.co.uk/news/av/uk-54981738" TargetMode="External"/><Relationship Id="rId5" Type="http://schemas.openxmlformats.org/officeDocument/2006/relationships/hyperlink" Target="https://nspa.org.uk/wp-content/uploads/2021/04/McDonnell-et-al.-2020.-From-Grief-to-Hope.pdf"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g"/><Relationship Id="rId3" Type="http://schemas.openxmlformats.org/officeDocument/2006/relationships/image" Target="../media/image15.png"/><Relationship Id="rId7" Type="http://schemas.openxmlformats.org/officeDocument/2006/relationships/hyperlink" Target="https://www.bbc.co.uk/news/av/uk-england-bristol-56654077" TargetMode="External"/><Relationship Id="rId12" Type="http://schemas.openxmlformats.org/officeDocument/2006/relationships/image" Target="../media/image21.png"/><Relationship Id="rId2" Type="http://schemas.openxmlformats.org/officeDocument/2006/relationships/hyperlink" Target="https://vimeo.com/755414521/1755914374"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jpeg"/><Relationship Id="rId5" Type="http://schemas.openxmlformats.org/officeDocument/2006/relationships/image" Target="../media/image16.jpeg"/><Relationship Id="rId10" Type="http://schemas.openxmlformats.org/officeDocument/2006/relationships/hyperlink" Target="https://www.bbc.co.uk/news/uk-england-cumbria-59021191" TargetMode="External"/><Relationship Id="rId4" Type="http://schemas.openxmlformats.org/officeDocument/2006/relationships/hyperlink" Target="https://www.youtube.com/watch?v=9eNCSZ-9kzs"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5A35-76AB-50D5-D4F1-2EB3CC94A347}"/>
              </a:ext>
            </a:extLst>
          </p:cNvPr>
          <p:cNvSpPr>
            <a:spLocks noGrp="1"/>
          </p:cNvSpPr>
          <p:nvPr>
            <p:ph type="ctrTitle"/>
          </p:nvPr>
        </p:nvSpPr>
        <p:spPr>
          <a:xfrm>
            <a:off x="307577" y="1551479"/>
            <a:ext cx="6242843" cy="768354"/>
          </a:xfrm>
        </p:spPr>
        <p:txBody>
          <a:bodyPr>
            <a:normAutofit/>
          </a:bodyPr>
          <a:lstStyle/>
          <a:p>
            <a:pPr algn="l"/>
            <a:r>
              <a:rPr lang="en-GB" dirty="0"/>
              <a:t>Module 3</a:t>
            </a:r>
          </a:p>
        </p:txBody>
      </p:sp>
      <p:sp>
        <p:nvSpPr>
          <p:cNvPr id="9" name="TextBox 8">
            <a:extLst>
              <a:ext uri="{FF2B5EF4-FFF2-40B4-BE49-F238E27FC236}">
                <a16:creationId xmlns:a16="http://schemas.microsoft.com/office/drawing/2014/main" id="{FB2BB747-B4D0-2EC6-6D18-0C18C36755B6}"/>
              </a:ext>
            </a:extLst>
          </p:cNvPr>
          <p:cNvSpPr txBox="1"/>
          <p:nvPr/>
        </p:nvSpPr>
        <p:spPr>
          <a:xfrm>
            <a:off x="270507" y="178723"/>
            <a:ext cx="595503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Calibri Light" panose="020F0302020204030204"/>
                <a:ea typeface="+mn-ea"/>
                <a:cs typeface="+mn-cs"/>
              </a:rPr>
              <a:t>Grief First Aider - Handouts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41443D-29A8-607C-2264-ED9045265545}"/>
              </a:ext>
            </a:extLst>
          </p:cNvPr>
          <p:cNvSpPr txBox="1"/>
          <p:nvPr/>
        </p:nvSpPr>
        <p:spPr>
          <a:xfrm>
            <a:off x="270507" y="8824098"/>
            <a:ext cx="19861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Notes or Questions</a:t>
            </a:r>
          </a:p>
        </p:txBody>
      </p:sp>
      <p:grpSp>
        <p:nvGrpSpPr>
          <p:cNvPr id="7" name="Group 6">
            <a:extLst>
              <a:ext uri="{FF2B5EF4-FFF2-40B4-BE49-F238E27FC236}">
                <a16:creationId xmlns:a16="http://schemas.microsoft.com/office/drawing/2014/main" id="{8F46FECE-5FF0-348E-78E7-666B3F9FF522}"/>
              </a:ext>
            </a:extLst>
          </p:cNvPr>
          <p:cNvGrpSpPr/>
          <p:nvPr/>
        </p:nvGrpSpPr>
        <p:grpSpPr>
          <a:xfrm>
            <a:off x="307577" y="2565597"/>
            <a:ext cx="6159898" cy="5971780"/>
            <a:chOff x="307578" y="3082835"/>
            <a:chExt cx="6159898" cy="5971780"/>
          </a:xfrm>
        </p:grpSpPr>
        <p:graphicFrame>
          <p:nvGraphicFramePr>
            <p:cNvPr id="3" name="Table 4">
              <a:extLst>
                <a:ext uri="{FF2B5EF4-FFF2-40B4-BE49-F238E27FC236}">
                  <a16:creationId xmlns:a16="http://schemas.microsoft.com/office/drawing/2014/main" id="{6EFD89BD-25B2-3558-EA14-28EAA0F059FB}"/>
                </a:ext>
              </a:extLst>
            </p:cNvPr>
            <p:cNvGraphicFramePr>
              <a:graphicFrameLocks/>
            </p:cNvGraphicFramePr>
            <p:nvPr>
              <p:extLst>
                <p:ext uri="{D42A27DB-BD31-4B8C-83A1-F6EECF244321}">
                  <p14:modId xmlns:p14="http://schemas.microsoft.com/office/powerpoint/2010/main" val="3426264400"/>
                </p:ext>
              </p:extLst>
            </p:nvPr>
          </p:nvGraphicFramePr>
          <p:xfrm>
            <a:off x="307578" y="3082835"/>
            <a:ext cx="6159898" cy="5971780"/>
          </p:xfrm>
          <a:graphic>
            <a:graphicData uri="http://schemas.openxmlformats.org/drawingml/2006/table">
              <a:tbl>
                <a:tblPr firstRow="1" bandRow="1">
                  <a:tableStyleId>{5C22544A-7EE6-4342-B048-85BDC9FD1C3A}</a:tableStyleId>
                </a:tblPr>
                <a:tblGrid>
                  <a:gridCol w="1272707">
                    <a:extLst>
                      <a:ext uri="{9D8B030D-6E8A-4147-A177-3AD203B41FA5}">
                        <a16:colId xmlns:a16="http://schemas.microsoft.com/office/drawing/2014/main" val="379930786"/>
                      </a:ext>
                    </a:extLst>
                  </a:gridCol>
                  <a:gridCol w="4887191">
                    <a:extLst>
                      <a:ext uri="{9D8B030D-6E8A-4147-A177-3AD203B41FA5}">
                        <a16:colId xmlns:a16="http://schemas.microsoft.com/office/drawing/2014/main" val="1200044760"/>
                      </a:ext>
                    </a:extLst>
                  </a:gridCol>
                </a:tblGrid>
                <a:tr h="4448025">
                  <a:tc>
                    <a:txBody>
                      <a:bodyPr/>
                      <a:lstStyle/>
                      <a:p>
                        <a:r>
                          <a:rPr lang="en-GB" dirty="0">
                            <a:solidFill>
                              <a:schemeClr val="tx1"/>
                            </a:solidFill>
                          </a:rPr>
                          <a:t>Learning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p>
                        <a:endParaRPr lang="en-GB" sz="1400" dirty="0">
                          <a:solidFill>
                            <a:schemeClr val="tx1"/>
                          </a:solidFill>
                          <a:effectLst/>
                          <a:latin typeface="+mn-lt"/>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61645"/>
                    </a:ext>
                  </a:extLst>
                </a:tr>
                <a:tr h="759700">
                  <a:tc>
                    <a:txBody>
                      <a:bodyPr/>
                      <a:lstStyle/>
                      <a:p>
                        <a:r>
                          <a:rPr lang="en-GB" dirty="0">
                            <a:solidFill>
                              <a:schemeClr val="tx1"/>
                            </a:solidFill>
                          </a:rPr>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Timings: 4.5 hours per module over three sessions. Regular breaks will be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963336"/>
                    </a:ext>
                  </a:extLst>
                </a:tr>
              </a:tbl>
            </a:graphicData>
          </a:graphic>
        </p:graphicFrame>
        <p:sp>
          <p:nvSpPr>
            <p:cNvPr id="5" name="TextBox 4">
              <a:extLst>
                <a:ext uri="{FF2B5EF4-FFF2-40B4-BE49-F238E27FC236}">
                  <a16:creationId xmlns:a16="http://schemas.microsoft.com/office/drawing/2014/main" id="{7841B659-40D9-E568-BA1F-2EBB059DB131}"/>
                </a:ext>
              </a:extLst>
            </p:cNvPr>
            <p:cNvSpPr txBox="1"/>
            <p:nvPr/>
          </p:nvSpPr>
          <p:spPr>
            <a:xfrm>
              <a:off x="1623058" y="3310526"/>
              <a:ext cx="4709162" cy="4801314"/>
            </a:xfrm>
            <a:prstGeom prst="rect">
              <a:avLst/>
            </a:prstGeom>
            <a:noFill/>
          </p:spPr>
          <p:txBody>
            <a:bodyPr wrap="square">
              <a:spAutoFit/>
            </a:bodyPr>
            <a:lstStyle/>
            <a:p>
              <a:pPr fontAlgn="base"/>
              <a:r>
                <a:rPr lang="en-GB" sz="1800" b="1" dirty="0">
                  <a:solidFill>
                    <a:srgbClr val="000000"/>
                  </a:solidFill>
                  <a:effectLst/>
                  <a:latin typeface="Calibri" panose="020F0502020204030204" pitchFamily="34" charset="0"/>
                  <a:ea typeface="Microsoft YaHei" panose="020B0503020204020204" pitchFamily="34" charset="-122"/>
                </a:rPr>
                <a:t>Awareness</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Trauma</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Impact of being bereaved by suicide</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Additional resources and support for grief support</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How to implement the Grief First Aider role in your workplace</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fontAlgn="base">
                <a:tabLst>
                  <a:tab pos="793115" algn="l"/>
                </a:tabLst>
              </a:pPr>
              <a:r>
                <a:rPr lang="en-GB" sz="1800" b="1" dirty="0">
                  <a:solidFill>
                    <a:srgbClr val="000000"/>
                  </a:solidFill>
                  <a:effectLst/>
                  <a:latin typeface="Calibri" panose="020F0502020204030204" pitchFamily="34" charset="0"/>
                  <a:ea typeface="Microsoft YaHei" panose="020B0503020204020204" pitchFamily="34" charset="-122"/>
                </a:rPr>
                <a:t>Skills</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How to identify traumatic loss and signpost</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How to support </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Signposting</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tabLst>
                  <a:tab pos="793115" algn="l"/>
                </a:tabLst>
              </a:pPr>
              <a:r>
                <a:rPr lang="en-GB" sz="1800" dirty="0">
                  <a:solidFill>
                    <a:srgbClr val="000000"/>
                  </a:solidFill>
                  <a:effectLst/>
                  <a:latin typeface="Calibri" panose="020F0502020204030204" pitchFamily="34" charset="0"/>
                  <a:ea typeface="Microsoft YaHei" panose="020B0503020204020204" pitchFamily="34" charset="-122"/>
                </a:rPr>
                <a:t>Bringing it all together in your workplace</a:t>
              </a:r>
              <a:endParaRPr lang="en-GB" sz="1800" dirty="0">
                <a:effectLst/>
                <a:latin typeface="Times New Roman" panose="02020603050405020304" pitchFamily="18" charset="0"/>
                <a:ea typeface="Times New Roman" panose="02020603050405020304" pitchFamily="18" charset="0"/>
              </a:endParaRPr>
            </a:p>
            <a:p>
              <a:pPr fontAlgn="base">
                <a:tabLst>
                  <a:tab pos="793115" algn="l"/>
                </a:tabLst>
              </a:pP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Calibri" panose="020F0502020204030204" pitchFamily="34" charset="0"/>
                  <a:ea typeface="Microsoft YaHei" panose="020B0503020204020204" pitchFamily="34" charset="-122"/>
                </a:rPr>
                <a:t>​In this module we have group cohesion, we have shared a space, and bring everything together.  We tackle trauma, bereaved by suicide and the strategy to counter these using self-care.</a:t>
              </a:r>
              <a:r>
                <a:rPr lang="en-US" sz="1800" dirty="0">
                  <a:solidFill>
                    <a:srgbClr val="000000"/>
                  </a:solidFill>
                  <a:effectLst/>
                  <a:latin typeface="Calibri" panose="020F0502020204030204" pitchFamily="34" charset="0"/>
                  <a:ea typeface="Microsoft YaHei" panose="020B0503020204020204" pitchFamily="34" charset="-122"/>
                </a:rPr>
                <a:t>​</a:t>
              </a:r>
              <a:endParaRPr lang="en-GB" sz="1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67020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3882-37F4-ED04-1384-037A6D1E6E0E}"/>
              </a:ext>
            </a:extLst>
          </p:cNvPr>
          <p:cNvSpPr>
            <a:spLocks noGrp="1"/>
          </p:cNvSpPr>
          <p:nvPr>
            <p:ph type="title"/>
          </p:nvPr>
        </p:nvSpPr>
        <p:spPr/>
        <p:txBody>
          <a:bodyPr/>
          <a:lstStyle/>
          <a:p>
            <a:r>
              <a:rPr lang="en-GB" dirty="0"/>
              <a:t>Signposting &amp; support</a:t>
            </a:r>
          </a:p>
        </p:txBody>
      </p:sp>
      <p:sp>
        <p:nvSpPr>
          <p:cNvPr id="3" name="Content Placeholder 2">
            <a:extLst>
              <a:ext uri="{FF2B5EF4-FFF2-40B4-BE49-F238E27FC236}">
                <a16:creationId xmlns:a16="http://schemas.microsoft.com/office/drawing/2014/main" id="{5855768C-33C9-8DFF-2600-F02D6DD7422C}"/>
              </a:ext>
            </a:extLst>
          </p:cNvPr>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Signpost to some of the more common resources</a:t>
            </a:r>
          </a:p>
          <a:p>
            <a:pPr marL="0" indent="0">
              <a:lnSpc>
                <a:spcPct val="110000"/>
              </a:lnSpc>
              <a:spcBef>
                <a:spcPts val="1801"/>
              </a:spcBef>
              <a:buNone/>
            </a:pPr>
            <a:r>
              <a:rPr lang="en-GB" dirty="0"/>
              <a:t>Cruse Bereavement Support:  </a:t>
            </a:r>
            <a:r>
              <a:rPr lang="en-GB" dirty="0">
                <a:solidFill>
                  <a:srgbClr val="256CD0"/>
                </a:solidFill>
              </a:rPr>
              <a:t>www.cruse.org.uk  www.hopeagain.org.uk</a:t>
            </a:r>
          </a:p>
          <a:p>
            <a:pPr marL="0" indent="0">
              <a:spcBef>
                <a:spcPts val="1801"/>
              </a:spcBef>
              <a:buNone/>
            </a:pPr>
            <a:r>
              <a:rPr lang="en-GB" dirty="0"/>
              <a:t>WAY Widowed and Young</a:t>
            </a:r>
            <a:r>
              <a:rPr lang="en-GB" b="1" dirty="0"/>
              <a:t>:  </a:t>
            </a:r>
            <a:r>
              <a:rPr lang="en-GB" dirty="0">
                <a:solidFill>
                  <a:srgbClr val="256CD0"/>
                </a:solidFill>
              </a:rPr>
              <a:t>www.widowedandyoung.org.uk</a:t>
            </a:r>
          </a:p>
          <a:p>
            <a:pPr marL="0" indent="0">
              <a:spcBef>
                <a:spcPts val="1801"/>
              </a:spcBef>
              <a:buNone/>
            </a:pPr>
            <a:r>
              <a:rPr lang="en-GB" dirty="0"/>
              <a:t>Samaritans</a:t>
            </a:r>
            <a:r>
              <a:rPr lang="en-GB" b="1" dirty="0"/>
              <a:t> :	</a:t>
            </a:r>
            <a:r>
              <a:rPr lang="en-GB" dirty="0">
                <a:solidFill>
                  <a:srgbClr val="256CD0"/>
                </a:solidFill>
              </a:rPr>
              <a:t>www.samaritans.org.uk</a:t>
            </a:r>
          </a:p>
          <a:p>
            <a:pPr marL="0" indent="0">
              <a:spcBef>
                <a:spcPts val="1801"/>
              </a:spcBef>
              <a:buNone/>
            </a:pPr>
            <a:r>
              <a:rPr lang="en-GB" dirty="0"/>
              <a:t>Winston’s Wish</a:t>
            </a:r>
            <a:r>
              <a:rPr lang="en-GB" b="1" dirty="0"/>
              <a:t>: </a:t>
            </a:r>
            <a:r>
              <a:rPr lang="en-GB" dirty="0">
                <a:solidFill>
                  <a:srgbClr val="256CD0"/>
                </a:solidFill>
              </a:rPr>
              <a:t>www.winstonswish.org.uk</a:t>
            </a:r>
          </a:p>
          <a:p>
            <a:pPr marL="0" indent="0">
              <a:spcBef>
                <a:spcPts val="1801"/>
              </a:spcBef>
              <a:buNone/>
            </a:pPr>
            <a:r>
              <a:rPr lang="en-GB" dirty="0"/>
              <a:t>Grief Encounter</a:t>
            </a:r>
            <a:r>
              <a:rPr lang="en-GB" b="1" dirty="0"/>
              <a:t>: </a:t>
            </a:r>
            <a:r>
              <a:rPr lang="en-GB" dirty="0">
                <a:solidFill>
                  <a:srgbClr val="256CD0"/>
                </a:solidFill>
                <a:hlinkClick r:id="rId2"/>
              </a:rPr>
              <a:t>www.griefencounter.org</a:t>
            </a:r>
            <a:endParaRPr lang="en-GB" dirty="0">
              <a:solidFill>
                <a:srgbClr val="256CD0"/>
              </a:solidFill>
            </a:endParaRPr>
          </a:p>
          <a:p>
            <a:pPr marL="0" indent="0">
              <a:spcBef>
                <a:spcPts val="1801"/>
              </a:spcBef>
              <a:buNone/>
            </a:pPr>
            <a:endParaRPr lang="en-GB" altLang="en-US" dirty="0"/>
          </a:p>
          <a:p>
            <a:pPr marL="0" indent="0">
              <a:buNone/>
            </a:pPr>
            <a:r>
              <a:rPr lang="en-GB" altLang="en-US" dirty="0"/>
              <a:t>Many more organisations:  </a:t>
            </a:r>
            <a:r>
              <a:rPr lang="en-GB" altLang="en-US" dirty="0">
                <a:solidFill>
                  <a:srgbClr val="256CD0"/>
                </a:solidFill>
              </a:rPr>
              <a:t>www.cruse.org.uk/organisations/signposting</a:t>
            </a:r>
          </a:p>
          <a:p>
            <a:endParaRPr lang="en-GB" dirty="0"/>
          </a:p>
        </p:txBody>
      </p:sp>
      <p:grpSp>
        <p:nvGrpSpPr>
          <p:cNvPr id="4" name="Group 3">
            <a:extLst>
              <a:ext uri="{FF2B5EF4-FFF2-40B4-BE49-F238E27FC236}">
                <a16:creationId xmlns:a16="http://schemas.microsoft.com/office/drawing/2014/main" id="{832A0879-70BE-688E-BB24-9BC8664313A0}"/>
              </a:ext>
            </a:extLst>
          </p:cNvPr>
          <p:cNvGrpSpPr/>
          <p:nvPr/>
        </p:nvGrpSpPr>
        <p:grpSpPr>
          <a:xfrm>
            <a:off x="562555" y="1673381"/>
            <a:ext cx="1951288" cy="2802235"/>
            <a:chOff x="9842023" y="4109862"/>
            <a:chExt cx="2055140" cy="2671581"/>
          </a:xfrm>
        </p:grpSpPr>
        <p:pic>
          <p:nvPicPr>
            <p:cNvPr id="5" name="Picture 4" descr="Qr code&#10;&#10;Description automatically generated">
              <a:hlinkClick r:id="rId3"/>
              <a:extLst>
                <a:ext uri="{FF2B5EF4-FFF2-40B4-BE49-F238E27FC236}">
                  <a16:creationId xmlns:a16="http://schemas.microsoft.com/office/drawing/2014/main" id="{00BC14A8-2AE4-D1EE-8520-D6597BBB7FB2}"/>
                </a:ext>
              </a:extLst>
            </p:cNvPr>
            <p:cNvPicPr>
              <a:picLocks noChangeAspect="1"/>
            </p:cNvPicPr>
            <p:nvPr/>
          </p:nvPicPr>
          <p:blipFill>
            <a:blip r:embed="rId4"/>
            <a:stretch>
              <a:fillRect/>
            </a:stretch>
          </p:blipFill>
          <p:spPr>
            <a:xfrm>
              <a:off x="9842023" y="4109862"/>
              <a:ext cx="2055140" cy="2055140"/>
            </a:xfrm>
            <a:prstGeom prst="rect">
              <a:avLst/>
            </a:prstGeom>
          </p:spPr>
        </p:pic>
        <p:sp>
          <p:nvSpPr>
            <p:cNvPr id="6" name="TextBox 5">
              <a:extLst>
                <a:ext uri="{FF2B5EF4-FFF2-40B4-BE49-F238E27FC236}">
                  <a16:creationId xmlns:a16="http://schemas.microsoft.com/office/drawing/2014/main" id="{EC54BEDE-D43F-0400-4CE5-E47943B9131B}"/>
                </a:ext>
              </a:extLst>
            </p:cNvPr>
            <p:cNvSpPr txBox="1"/>
            <p:nvPr/>
          </p:nvSpPr>
          <p:spPr>
            <a:xfrm>
              <a:off x="10012143" y="6165003"/>
              <a:ext cx="1885020" cy="616440"/>
            </a:xfrm>
            <a:prstGeom prst="rect">
              <a:avLst/>
            </a:prstGeom>
            <a:noFill/>
          </p:spPr>
          <p:txBody>
            <a:bodyPr wrap="square" rtlCol="0">
              <a:spAutoFit/>
            </a:bodyPr>
            <a:lstStyle/>
            <a:p>
              <a:pPr defTabSz="914411">
                <a:defRPr/>
              </a:pPr>
              <a:r>
                <a:rPr lang="en-GB" sz="1801" b="1" dirty="0">
                  <a:solidFill>
                    <a:prstClr val="black"/>
                  </a:solidFill>
                  <a:latin typeface="Calibri" panose="020F0502020204030204"/>
                </a:rPr>
                <a:t>Cruse Signposting</a:t>
              </a:r>
            </a:p>
          </p:txBody>
        </p:sp>
      </p:grpSp>
      <p:grpSp>
        <p:nvGrpSpPr>
          <p:cNvPr id="7" name="Group 6">
            <a:extLst>
              <a:ext uri="{FF2B5EF4-FFF2-40B4-BE49-F238E27FC236}">
                <a16:creationId xmlns:a16="http://schemas.microsoft.com/office/drawing/2014/main" id="{D2B68134-E224-38F3-EB7B-44D08BAE849D}"/>
              </a:ext>
            </a:extLst>
          </p:cNvPr>
          <p:cNvGrpSpPr/>
          <p:nvPr/>
        </p:nvGrpSpPr>
        <p:grpSpPr>
          <a:xfrm>
            <a:off x="3683794" y="1787242"/>
            <a:ext cx="2223318" cy="2642456"/>
            <a:chOff x="192982" y="4020292"/>
            <a:chExt cx="1952170" cy="2468132"/>
          </a:xfrm>
        </p:grpSpPr>
        <p:pic>
          <p:nvPicPr>
            <p:cNvPr id="8" name="Picture 7" descr="Qr code&#10;&#10;Description automatically generated">
              <a:hlinkClick r:id="rId5"/>
              <a:extLst>
                <a:ext uri="{FF2B5EF4-FFF2-40B4-BE49-F238E27FC236}">
                  <a16:creationId xmlns:a16="http://schemas.microsoft.com/office/drawing/2014/main" id="{2643D39E-7D10-BA37-BF1C-B4B19131E512}"/>
                </a:ext>
              </a:extLst>
            </p:cNvPr>
            <p:cNvPicPr>
              <a:picLocks noChangeAspect="1"/>
            </p:cNvPicPr>
            <p:nvPr/>
          </p:nvPicPr>
          <p:blipFill>
            <a:blip r:embed="rId6"/>
            <a:stretch>
              <a:fillRect/>
            </a:stretch>
          </p:blipFill>
          <p:spPr>
            <a:xfrm>
              <a:off x="192982" y="4020292"/>
              <a:ext cx="1782050" cy="1782050"/>
            </a:xfrm>
            <a:prstGeom prst="rect">
              <a:avLst/>
            </a:prstGeom>
          </p:spPr>
        </p:pic>
        <p:sp>
          <p:nvSpPr>
            <p:cNvPr id="9" name="TextBox 8">
              <a:extLst>
                <a:ext uri="{FF2B5EF4-FFF2-40B4-BE49-F238E27FC236}">
                  <a16:creationId xmlns:a16="http://schemas.microsoft.com/office/drawing/2014/main" id="{8C127237-CFDB-3CC2-0E22-D96D93BF6395}"/>
                </a:ext>
              </a:extLst>
            </p:cNvPr>
            <p:cNvSpPr txBox="1"/>
            <p:nvPr/>
          </p:nvSpPr>
          <p:spPr>
            <a:xfrm>
              <a:off x="363103" y="5841837"/>
              <a:ext cx="1782049" cy="646587"/>
            </a:xfrm>
            <a:prstGeom prst="rect">
              <a:avLst/>
            </a:prstGeom>
            <a:noFill/>
          </p:spPr>
          <p:txBody>
            <a:bodyPr wrap="square" rtlCol="0">
              <a:spAutoFit/>
            </a:bodyPr>
            <a:lstStyle/>
            <a:p>
              <a:pPr defTabSz="914411">
                <a:defRPr/>
              </a:pPr>
              <a:r>
                <a:rPr lang="en-GB" sz="1801" b="1">
                  <a:solidFill>
                    <a:prstClr val="black"/>
                  </a:solidFill>
                  <a:latin typeface="Calibri" panose="020F0502020204030204"/>
                </a:rPr>
                <a:t>Help is at hand </a:t>
              </a:r>
            </a:p>
            <a:p>
              <a:pPr defTabSz="914411">
                <a:defRPr/>
              </a:pPr>
              <a:r>
                <a:rPr lang="en-GB" sz="1801" b="1">
                  <a:solidFill>
                    <a:prstClr val="black"/>
                  </a:solidFill>
                  <a:latin typeface="Calibri" panose="020F0502020204030204"/>
                </a:rPr>
                <a:t>booklet</a:t>
              </a:r>
            </a:p>
          </p:txBody>
        </p:sp>
      </p:grpSp>
    </p:spTree>
    <p:extLst>
      <p:ext uri="{BB962C8B-B14F-4D97-AF65-F5344CB8AC3E}">
        <p14:creationId xmlns:p14="http://schemas.microsoft.com/office/powerpoint/2010/main" val="354703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5A8C-E694-12B8-C582-C08E10A8999B}"/>
              </a:ext>
            </a:extLst>
          </p:cNvPr>
          <p:cNvSpPr>
            <a:spLocks noGrp="1"/>
          </p:cNvSpPr>
          <p:nvPr>
            <p:ph type="title"/>
          </p:nvPr>
        </p:nvSpPr>
        <p:spPr/>
        <p:txBody>
          <a:bodyPr/>
          <a:lstStyle/>
          <a:p>
            <a:r>
              <a:rPr lang="en-GB" dirty="0"/>
              <a:t>Signposting and support</a:t>
            </a:r>
          </a:p>
        </p:txBody>
      </p:sp>
      <p:pic>
        <p:nvPicPr>
          <p:cNvPr id="4" name="Content Placeholder 3" descr="A yellow background with black text&#10;&#10;Description automatically generated with low confidence">
            <a:extLst>
              <a:ext uri="{FF2B5EF4-FFF2-40B4-BE49-F238E27FC236}">
                <a16:creationId xmlns:a16="http://schemas.microsoft.com/office/drawing/2014/main" id="{6BA60229-D253-E61F-A0B3-5C258E2A854F}"/>
              </a:ext>
            </a:extLst>
          </p:cNvPr>
          <p:cNvPicPr>
            <a:picLocks noGrp="1" noChangeAspect="1"/>
          </p:cNvPicPr>
          <p:nvPr>
            <p:ph idx="1"/>
          </p:nvPr>
        </p:nvPicPr>
        <p:blipFill>
          <a:blip r:embed="rId2"/>
          <a:stretch>
            <a:fillRect/>
          </a:stretch>
        </p:blipFill>
        <p:spPr>
          <a:xfrm>
            <a:off x="92509" y="1876881"/>
            <a:ext cx="6649225" cy="1183392"/>
          </a:xfrm>
          <a:prstGeom prst="rect">
            <a:avLst/>
          </a:prstGeom>
        </p:spPr>
      </p:pic>
      <p:pic>
        <p:nvPicPr>
          <p:cNvPr id="6" name="Picture 5" descr="A picture containing text, screenshot, font&#10;&#10;Description automatically generated">
            <a:extLst>
              <a:ext uri="{FF2B5EF4-FFF2-40B4-BE49-F238E27FC236}">
                <a16:creationId xmlns:a16="http://schemas.microsoft.com/office/drawing/2014/main" id="{CB981D12-6B3A-BD04-154B-A7AD6F7D11C3}"/>
              </a:ext>
            </a:extLst>
          </p:cNvPr>
          <p:cNvPicPr>
            <a:picLocks noChangeAspect="1"/>
          </p:cNvPicPr>
          <p:nvPr/>
        </p:nvPicPr>
        <p:blipFill>
          <a:blip r:embed="rId3"/>
          <a:stretch>
            <a:fillRect/>
          </a:stretch>
        </p:blipFill>
        <p:spPr>
          <a:xfrm>
            <a:off x="54830" y="3221682"/>
            <a:ext cx="6690504" cy="4816561"/>
          </a:xfrm>
          <a:prstGeom prst="rect">
            <a:avLst/>
          </a:prstGeom>
        </p:spPr>
      </p:pic>
      <p:sp>
        <p:nvSpPr>
          <p:cNvPr id="7" name="TextBox 6">
            <a:extLst>
              <a:ext uri="{FF2B5EF4-FFF2-40B4-BE49-F238E27FC236}">
                <a16:creationId xmlns:a16="http://schemas.microsoft.com/office/drawing/2014/main" id="{8384F912-36F6-6F84-D2F0-CA1BC231961F}"/>
              </a:ext>
            </a:extLst>
          </p:cNvPr>
          <p:cNvSpPr txBox="1"/>
          <p:nvPr/>
        </p:nvSpPr>
        <p:spPr>
          <a:xfrm>
            <a:off x="92509" y="1315362"/>
            <a:ext cx="753732" cy="400110"/>
          </a:xfrm>
          <a:prstGeom prst="rect">
            <a:avLst/>
          </a:prstGeom>
          <a:noFill/>
        </p:spPr>
        <p:txBody>
          <a:bodyPr wrap="none" rtlCol="0">
            <a:spAutoFit/>
          </a:bodyPr>
          <a:lstStyle/>
          <a:p>
            <a:r>
              <a:rPr lang="en-GB" sz="2000" dirty="0">
                <a:solidFill>
                  <a:srgbClr val="002060"/>
                </a:solidFill>
              </a:rPr>
              <a:t>Sleep</a:t>
            </a:r>
          </a:p>
        </p:txBody>
      </p:sp>
      <p:pic>
        <p:nvPicPr>
          <p:cNvPr id="5" name="Picture 4">
            <a:hlinkClick r:id="rId4"/>
            <a:extLst>
              <a:ext uri="{FF2B5EF4-FFF2-40B4-BE49-F238E27FC236}">
                <a16:creationId xmlns:a16="http://schemas.microsoft.com/office/drawing/2014/main" id="{17577FF7-1AAB-0F3F-B080-B671C161FF4D}"/>
              </a:ext>
            </a:extLst>
          </p:cNvPr>
          <p:cNvPicPr>
            <a:picLocks noChangeAspect="1"/>
          </p:cNvPicPr>
          <p:nvPr/>
        </p:nvPicPr>
        <p:blipFill>
          <a:blip r:embed="rId5"/>
          <a:stretch>
            <a:fillRect/>
          </a:stretch>
        </p:blipFill>
        <p:spPr>
          <a:xfrm>
            <a:off x="4950576" y="7209568"/>
            <a:ext cx="1657350" cy="1657350"/>
          </a:xfrm>
          <a:prstGeom prst="rect">
            <a:avLst/>
          </a:prstGeom>
        </p:spPr>
      </p:pic>
    </p:spTree>
    <p:extLst>
      <p:ext uri="{BB962C8B-B14F-4D97-AF65-F5344CB8AC3E}">
        <p14:creationId xmlns:p14="http://schemas.microsoft.com/office/powerpoint/2010/main" val="247498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3764-083E-6E9E-2604-004061F8E73A}"/>
              </a:ext>
            </a:extLst>
          </p:cNvPr>
          <p:cNvSpPr>
            <a:spLocks noGrp="1"/>
          </p:cNvSpPr>
          <p:nvPr>
            <p:ph type="title"/>
          </p:nvPr>
        </p:nvSpPr>
        <p:spPr/>
        <p:txBody>
          <a:bodyPr/>
          <a:lstStyle/>
          <a:p>
            <a:r>
              <a:rPr lang="en-GB" dirty="0"/>
              <a:t>From Grief to Hope</a:t>
            </a:r>
          </a:p>
        </p:txBody>
      </p:sp>
      <p:pic>
        <p:nvPicPr>
          <p:cNvPr id="4" name="Content Placeholder 3" descr="A qr code on a white background&#10;&#10;Description automatically generated">
            <a:hlinkClick r:id="rId2"/>
            <a:extLst>
              <a:ext uri="{FF2B5EF4-FFF2-40B4-BE49-F238E27FC236}">
                <a16:creationId xmlns:a16="http://schemas.microsoft.com/office/drawing/2014/main" id="{16375F64-6A0E-58F9-7D01-EEBBF454D4F2}"/>
              </a:ext>
            </a:extLst>
          </p:cNvPr>
          <p:cNvPicPr>
            <a:picLocks noGrp="1" noChangeAspect="1"/>
          </p:cNvPicPr>
          <p:nvPr>
            <p:ph idx="1"/>
          </p:nvPr>
        </p:nvPicPr>
        <p:blipFill>
          <a:blip r:embed="rId3"/>
          <a:stretch>
            <a:fillRect/>
          </a:stretch>
        </p:blipFill>
        <p:spPr>
          <a:xfrm>
            <a:off x="4169524" y="5506370"/>
            <a:ext cx="2320376" cy="2320376"/>
          </a:xfrm>
          <a:prstGeom prst="rect">
            <a:avLst/>
          </a:prstGeom>
        </p:spPr>
      </p:pic>
      <p:pic>
        <p:nvPicPr>
          <p:cNvPr id="5" name="Picture 4" descr="A picture containing font, graphics, logo, screenshot&#10;&#10;Description automatically generated">
            <a:hlinkClick r:id="rId2"/>
            <a:extLst>
              <a:ext uri="{FF2B5EF4-FFF2-40B4-BE49-F238E27FC236}">
                <a16:creationId xmlns:a16="http://schemas.microsoft.com/office/drawing/2014/main" id="{6DBDABB2-7FDA-095A-443D-C73D6BCD17CD}"/>
              </a:ext>
            </a:extLst>
          </p:cNvPr>
          <p:cNvPicPr>
            <a:picLocks noChangeAspect="1"/>
          </p:cNvPicPr>
          <p:nvPr/>
        </p:nvPicPr>
        <p:blipFill>
          <a:blip r:embed="rId4"/>
          <a:stretch>
            <a:fillRect/>
          </a:stretch>
        </p:blipFill>
        <p:spPr>
          <a:xfrm>
            <a:off x="199076" y="1670734"/>
            <a:ext cx="5990698" cy="3419932"/>
          </a:xfrm>
          <a:prstGeom prst="rect">
            <a:avLst/>
          </a:prstGeom>
          <a:effectLst>
            <a:softEdge rad="323119"/>
          </a:effectLst>
        </p:spPr>
      </p:pic>
      <p:sp>
        <p:nvSpPr>
          <p:cNvPr id="7" name="TextBox 6">
            <a:extLst>
              <a:ext uri="{FF2B5EF4-FFF2-40B4-BE49-F238E27FC236}">
                <a16:creationId xmlns:a16="http://schemas.microsoft.com/office/drawing/2014/main" id="{5C74DF18-42DE-F48C-795C-637ED2CBF80D}"/>
              </a:ext>
            </a:extLst>
          </p:cNvPr>
          <p:cNvSpPr txBox="1"/>
          <p:nvPr/>
        </p:nvSpPr>
        <p:spPr>
          <a:xfrm>
            <a:off x="368100" y="5090666"/>
            <a:ext cx="3883860" cy="3693319"/>
          </a:xfrm>
          <a:prstGeom prst="rect">
            <a:avLst/>
          </a:prstGeom>
          <a:noFill/>
        </p:spPr>
        <p:txBody>
          <a:bodyPr wrap="square">
            <a:spAutoFit/>
          </a:bodyPr>
          <a:lstStyle/>
          <a:p>
            <a:pPr algn="l" fontAlgn="base"/>
            <a:r>
              <a:rPr lang="en-GB" b="0" i="0" dirty="0">
                <a:solidFill>
                  <a:srgbClr val="262626"/>
                </a:solidFill>
                <a:effectLst/>
                <a:latin typeface="Calibri" panose="020F0502020204030204" pitchFamily="34" charset="0"/>
              </a:rPr>
              <a:t>This report, ‘From Grief to Hope’, comes from Manchester University and Support After Suicide Partnership, and shares the findings from a survey of over 7000 people bereaved by suicide, about the impact the bereavement had on their lives. It includes recommendations to governments, to employers and wider society about how to improve the support that’s available for those bereaved by suicide.</a:t>
            </a:r>
          </a:p>
          <a:p>
            <a:r>
              <a:rPr lang="en-GB" u="none" strike="noStrike" dirty="0">
                <a:effectLst/>
                <a:hlinkClick r:id="rId5"/>
              </a:rPr>
              <a:t/>
            </a:r>
            <a:br>
              <a:rPr lang="en-GB" u="none" strike="noStrike" dirty="0">
                <a:effectLst/>
                <a:hlinkClick r:id="rId5"/>
              </a:rPr>
            </a:br>
            <a:endParaRPr lang="en-GB" dirty="0"/>
          </a:p>
        </p:txBody>
      </p:sp>
      <p:pic>
        <p:nvPicPr>
          <p:cNvPr id="9" name="Picture 8" descr="A qr code with black squares&#10;&#10;Description automatically generated">
            <a:hlinkClick r:id="rId6"/>
            <a:extLst>
              <a:ext uri="{FF2B5EF4-FFF2-40B4-BE49-F238E27FC236}">
                <a16:creationId xmlns:a16="http://schemas.microsoft.com/office/drawing/2014/main" id="{ECF797ED-7418-C602-02DA-8D1798A4863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69524" y="8945002"/>
            <a:ext cx="1887420" cy="1887420"/>
          </a:xfrm>
          <a:prstGeom prst="rect">
            <a:avLst/>
          </a:prstGeom>
        </p:spPr>
      </p:pic>
      <p:pic>
        <p:nvPicPr>
          <p:cNvPr id="12" name="Picture 11">
            <a:hlinkClick r:id="rId6"/>
            <a:extLst>
              <a:ext uri="{FF2B5EF4-FFF2-40B4-BE49-F238E27FC236}">
                <a16:creationId xmlns:a16="http://schemas.microsoft.com/office/drawing/2014/main" id="{148AE183-CA5A-F3B7-F4D8-82F5C5E756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675" y="8945002"/>
            <a:ext cx="2506710" cy="2119199"/>
          </a:xfrm>
          <a:prstGeom prst="rect">
            <a:avLst/>
          </a:prstGeom>
        </p:spPr>
      </p:pic>
    </p:spTree>
    <p:extLst>
      <p:ext uri="{BB962C8B-B14F-4D97-AF65-F5344CB8AC3E}">
        <p14:creationId xmlns:p14="http://schemas.microsoft.com/office/powerpoint/2010/main" val="291041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4268-B9E5-86DD-6A24-1EFBAD05AAE1}"/>
              </a:ext>
            </a:extLst>
          </p:cNvPr>
          <p:cNvSpPr>
            <a:spLocks noGrp="1"/>
          </p:cNvSpPr>
          <p:nvPr>
            <p:ph type="title"/>
          </p:nvPr>
        </p:nvSpPr>
        <p:spPr/>
        <p:txBody>
          <a:bodyPr/>
          <a:lstStyle/>
          <a:p>
            <a:r>
              <a:rPr lang="en-GB" dirty="0"/>
              <a:t>Meaning Making</a:t>
            </a:r>
          </a:p>
        </p:txBody>
      </p:sp>
      <p:pic>
        <p:nvPicPr>
          <p:cNvPr id="5" name="Picture 4" descr="A qr code on a white background&#10;&#10;Description automatically generated">
            <a:hlinkClick r:id="rId2"/>
            <a:extLst>
              <a:ext uri="{FF2B5EF4-FFF2-40B4-BE49-F238E27FC236}">
                <a16:creationId xmlns:a16="http://schemas.microsoft.com/office/drawing/2014/main" id="{6AC9F8E1-59F5-43E4-88D6-1B874DA263BE}"/>
              </a:ext>
            </a:extLst>
          </p:cNvPr>
          <p:cNvPicPr>
            <a:picLocks noChangeAspect="1"/>
          </p:cNvPicPr>
          <p:nvPr/>
        </p:nvPicPr>
        <p:blipFill>
          <a:blip r:embed="rId3"/>
          <a:stretch>
            <a:fillRect/>
          </a:stretch>
        </p:blipFill>
        <p:spPr>
          <a:xfrm>
            <a:off x="4233105" y="8625840"/>
            <a:ext cx="2177891" cy="2177891"/>
          </a:xfrm>
          <a:prstGeom prst="rect">
            <a:avLst/>
          </a:prstGeom>
        </p:spPr>
      </p:pic>
      <p:pic>
        <p:nvPicPr>
          <p:cNvPr id="6" name="Picture 5">
            <a:hlinkClick r:id="rId4"/>
            <a:extLst>
              <a:ext uri="{FF2B5EF4-FFF2-40B4-BE49-F238E27FC236}">
                <a16:creationId xmlns:a16="http://schemas.microsoft.com/office/drawing/2014/main" id="{BB3578AA-CFD7-BD54-CF98-27E8B302E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135" y="1388269"/>
            <a:ext cx="2493140" cy="2107727"/>
          </a:xfrm>
          <a:prstGeom prst="rect">
            <a:avLst/>
          </a:prstGeom>
        </p:spPr>
      </p:pic>
      <p:pic>
        <p:nvPicPr>
          <p:cNvPr id="8" name="Picture 7" descr="A qr code on a white background&#10;&#10;Description automatically generated">
            <a:hlinkClick r:id="rId4"/>
            <a:extLst>
              <a:ext uri="{FF2B5EF4-FFF2-40B4-BE49-F238E27FC236}">
                <a16:creationId xmlns:a16="http://schemas.microsoft.com/office/drawing/2014/main" id="{22D3EEA2-2C6F-01EC-589A-3DA17DB1D2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15079" y="1449928"/>
            <a:ext cx="1537811" cy="1537811"/>
          </a:xfrm>
          <a:prstGeom prst="rect">
            <a:avLst/>
          </a:prstGeom>
        </p:spPr>
      </p:pic>
      <p:pic>
        <p:nvPicPr>
          <p:cNvPr id="9" name="Picture 8">
            <a:hlinkClick r:id="rId7"/>
            <a:extLst>
              <a:ext uri="{FF2B5EF4-FFF2-40B4-BE49-F238E27FC236}">
                <a16:creationId xmlns:a16="http://schemas.microsoft.com/office/drawing/2014/main" id="{75B32C8C-BBB0-433B-7B5F-3BE11C54B8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180" y="3566160"/>
            <a:ext cx="2506710" cy="2119199"/>
          </a:xfrm>
          <a:prstGeom prst="rect">
            <a:avLst/>
          </a:prstGeom>
        </p:spPr>
      </p:pic>
      <p:pic>
        <p:nvPicPr>
          <p:cNvPr id="11" name="Picture 10" descr="A qr code on a white background&#10;&#10;Description automatically generated">
            <a:hlinkClick r:id="rId7"/>
            <a:extLst>
              <a:ext uri="{FF2B5EF4-FFF2-40B4-BE49-F238E27FC236}">
                <a16:creationId xmlns:a16="http://schemas.microsoft.com/office/drawing/2014/main" id="{9A34B5AA-3757-9BC8-8087-93BC9BA6E30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013461" y="3742704"/>
            <a:ext cx="1676400" cy="1676400"/>
          </a:xfrm>
          <a:prstGeom prst="rect">
            <a:avLst/>
          </a:prstGeom>
        </p:spPr>
      </p:pic>
      <p:pic>
        <p:nvPicPr>
          <p:cNvPr id="14" name="Picture 13">
            <a:hlinkClick r:id="rId10"/>
            <a:extLst>
              <a:ext uri="{FF2B5EF4-FFF2-40B4-BE49-F238E27FC236}">
                <a16:creationId xmlns:a16="http://schemas.microsoft.com/office/drawing/2014/main" id="{76F64B35-8DF6-3031-529F-695B22135D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3461" y="5927940"/>
            <a:ext cx="2506710" cy="2119199"/>
          </a:xfrm>
          <a:prstGeom prst="rect">
            <a:avLst/>
          </a:prstGeom>
        </p:spPr>
      </p:pic>
      <p:pic>
        <p:nvPicPr>
          <p:cNvPr id="16" name="Picture 15" descr="A qr code on a white background&#10;&#10;Description automatically generated">
            <a:hlinkClick r:id="rId10"/>
            <a:extLst>
              <a:ext uri="{FF2B5EF4-FFF2-40B4-BE49-F238E27FC236}">
                <a16:creationId xmlns:a16="http://schemas.microsoft.com/office/drawing/2014/main" id="{A5656A09-9B3F-57C9-D545-A5B300105B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84371" y="5906494"/>
            <a:ext cx="1981200" cy="1981200"/>
          </a:xfrm>
          <a:prstGeom prst="rect">
            <a:avLst/>
          </a:prstGeom>
        </p:spPr>
      </p:pic>
      <p:pic>
        <p:nvPicPr>
          <p:cNvPr id="18" name="Picture 17" descr="A person with a beard&#10;&#10;Description automatically generated">
            <a:hlinkClick r:id="rId2"/>
            <a:extLst>
              <a:ext uri="{FF2B5EF4-FFF2-40B4-BE49-F238E27FC236}">
                <a16:creationId xmlns:a16="http://schemas.microsoft.com/office/drawing/2014/main" id="{CB229024-6E2F-5F40-6D29-80F7806A1B4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9070" y="8564022"/>
            <a:ext cx="3854450" cy="2178050"/>
          </a:xfrm>
          <a:prstGeom prst="rect">
            <a:avLst/>
          </a:prstGeom>
        </p:spPr>
      </p:pic>
    </p:spTree>
    <p:extLst>
      <p:ext uri="{BB962C8B-B14F-4D97-AF65-F5344CB8AC3E}">
        <p14:creationId xmlns:p14="http://schemas.microsoft.com/office/powerpoint/2010/main" val="247473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CE38-D88E-7FA0-9708-E0F6A03B8FF3}"/>
              </a:ext>
            </a:extLst>
          </p:cNvPr>
          <p:cNvSpPr>
            <a:spLocks noGrp="1"/>
          </p:cNvSpPr>
          <p:nvPr>
            <p:ph type="title"/>
          </p:nvPr>
        </p:nvSpPr>
        <p:spPr/>
        <p:txBody>
          <a:bodyPr>
            <a:normAutofit fontScale="90000"/>
          </a:bodyPr>
          <a:lstStyle/>
          <a:p>
            <a:r>
              <a:rPr lang="en-GB" dirty="0"/>
              <a:t>Blob tree colouring page</a:t>
            </a:r>
            <a:br>
              <a:rPr lang="en-GB" dirty="0"/>
            </a:br>
            <a:r>
              <a:rPr lang="en-GB"/>
              <a:t>	- </a:t>
            </a:r>
            <a:r>
              <a:rPr lang="en-GB" sz="2200"/>
              <a:t>because </a:t>
            </a:r>
            <a:r>
              <a:rPr lang="en-GB" sz="2200" dirty="0"/>
              <a:t>self-care is important</a:t>
            </a:r>
            <a:endParaRPr lang="en-GB" dirty="0"/>
          </a:p>
        </p:txBody>
      </p:sp>
      <p:pic>
        <p:nvPicPr>
          <p:cNvPr id="4" name="Picture 3" descr="A drawing of people on a tree&#10;&#10;Description automatically generated">
            <a:extLst>
              <a:ext uri="{FF2B5EF4-FFF2-40B4-BE49-F238E27FC236}">
                <a16:creationId xmlns:a16="http://schemas.microsoft.com/office/drawing/2014/main" id="{B0A27373-9B3C-1B38-4C65-1A320AE7C921}"/>
              </a:ext>
            </a:extLst>
          </p:cNvPr>
          <p:cNvPicPr>
            <a:picLocks noChangeAspect="1"/>
          </p:cNvPicPr>
          <p:nvPr/>
        </p:nvPicPr>
        <p:blipFill rotWithShape="1">
          <a:blip r:embed="rId2"/>
          <a:srcRect t="5607" r="-2" b="5605"/>
          <a:stretch/>
        </p:blipFill>
        <p:spPr>
          <a:xfrm>
            <a:off x="368100" y="3284304"/>
            <a:ext cx="6011692" cy="4945296"/>
          </a:xfrm>
          <a:prstGeom prst="rect">
            <a:avLst/>
          </a:prstGeom>
        </p:spPr>
      </p:pic>
    </p:spTree>
    <p:extLst>
      <p:ext uri="{BB962C8B-B14F-4D97-AF65-F5344CB8AC3E}">
        <p14:creationId xmlns:p14="http://schemas.microsoft.com/office/powerpoint/2010/main" val="1559843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1138</TotalTime>
  <Words>261</Words>
  <Application>Microsoft Office PowerPoint</Application>
  <PresentationFormat>Widescreen</PresentationFormat>
  <Paragraphs>69</Paragraphs>
  <Slides>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Microsoft YaHei</vt:lpstr>
      <vt:lpstr>Arial</vt:lpstr>
      <vt:lpstr>Calibri</vt:lpstr>
      <vt:lpstr>Calibri Light</vt:lpstr>
      <vt:lpstr>Symbol</vt:lpstr>
      <vt:lpstr>Times New Roman</vt:lpstr>
      <vt:lpstr>Office Theme</vt:lpstr>
      <vt:lpstr>Intro slide</vt:lpstr>
      <vt:lpstr>1_Office Theme</vt:lpstr>
      <vt:lpstr>Module 3</vt:lpstr>
      <vt:lpstr>Signposting &amp; support</vt:lpstr>
      <vt:lpstr>Signposting and support</vt:lpstr>
      <vt:lpstr>From Grief to Hope</vt:lpstr>
      <vt:lpstr>Meaning Making</vt:lpstr>
      <vt:lpstr>Blob tree colouring page  - because self-care is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Roddis</dc:creator>
  <cp:lastModifiedBy>Kelly Meadows</cp:lastModifiedBy>
  <cp:revision>3</cp:revision>
  <dcterms:created xsi:type="dcterms:W3CDTF">2023-08-07T12:40:10Z</dcterms:created>
  <dcterms:modified xsi:type="dcterms:W3CDTF">2023-09-07T16:06:38Z</dcterms:modified>
</cp:coreProperties>
</file>