
<file path=[Content_Types].xml><?xml version="1.0" encoding="utf-8"?>
<Types xmlns="http://schemas.openxmlformats.org/package/2006/content-types">
  <Default Extension="png" ContentType="image/png"/>
  <Default Extension="svg" ContentType="image/svg+xml"/>
  <Default Extension="jpeg" ContentType="image/jpeg"/>
  <Default Extension="m4a" ContentType="audio/mp4"/>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77" r:id="rId3"/>
    <p:sldMasterId id="2147483694" r:id="rId4"/>
    <p:sldMasterId id="2147483696" r:id="rId5"/>
    <p:sldMasterId id="2147483698" r:id="rId6"/>
  </p:sldMasterIdLst>
  <p:notesMasterIdLst>
    <p:notesMasterId r:id="rId40"/>
  </p:notesMasterIdLst>
  <p:sldIdLst>
    <p:sldId id="4171" r:id="rId7"/>
    <p:sldId id="4059" r:id="rId8"/>
    <p:sldId id="4067" r:id="rId9"/>
    <p:sldId id="4168" r:id="rId10"/>
    <p:sldId id="4147" r:id="rId11"/>
    <p:sldId id="330" r:id="rId12"/>
    <p:sldId id="314" r:id="rId13"/>
    <p:sldId id="331" r:id="rId14"/>
    <p:sldId id="4121" r:id="rId15"/>
    <p:sldId id="4150" r:id="rId16"/>
    <p:sldId id="4062" r:id="rId17"/>
    <p:sldId id="498" r:id="rId18"/>
    <p:sldId id="4089" r:id="rId19"/>
    <p:sldId id="475" r:id="rId20"/>
    <p:sldId id="4063" r:id="rId21"/>
    <p:sldId id="4102" r:id="rId22"/>
    <p:sldId id="4122" r:id="rId23"/>
    <p:sldId id="504" r:id="rId24"/>
    <p:sldId id="4061" r:id="rId25"/>
    <p:sldId id="4103" r:id="rId26"/>
    <p:sldId id="4086" r:id="rId27"/>
    <p:sldId id="4162" r:id="rId28"/>
    <p:sldId id="433" r:id="rId29"/>
    <p:sldId id="4119" r:id="rId30"/>
    <p:sldId id="377" r:id="rId31"/>
    <p:sldId id="438" r:id="rId32"/>
    <p:sldId id="482" r:id="rId33"/>
    <p:sldId id="4169" r:id="rId34"/>
    <p:sldId id="4170" r:id="rId35"/>
    <p:sldId id="4093" r:id="rId36"/>
    <p:sldId id="4164" r:id="rId37"/>
    <p:sldId id="4095" r:id="rId38"/>
    <p:sldId id="411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ummary Section" id="{4F077C90-2590-7B4A-9E09-D65F1CD59A85}">
          <p14:sldIdLst>
            <p14:sldId id="4171"/>
          </p14:sldIdLst>
        </p14:section>
        <p14:section name="Skills of GFA" id="{13BEEDC8-0A68-4AA1-8069-953E76DFE3B2}">
          <p14:sldIdLst>
            <p14:sldId id="4059"/>
            <p14:sldId id="4067"/>
          </p14:sldIdLst>
        </p14:section>
        <p14:section name="Skills of a GFA" id="{4D909DF9-7A43-4E41-99A1-DBA9775339D8}">
          <p14:sldIdLst>
            <p14:sldId id="4168"/>
            <p14:sldId id="4147"/>
            <p14:sldId id="330"/>
            <p14:sldId id="314"/>
            <p14:sldId id="331"/>
          </p14:sldIdLst>
        </p14:section>
        <p14:section name="Communication skills" id="{344184F3-A0D0-4435-A548-2EBC17663512}">
          <p14:sldIdLst>
            <p14:sldId id="4121"/>
            <p14:sldId id="4150"/>
            <p14:sldId id="4062"/>
            <p14:sldId id="498"/>
            <p14:sldId id="4089"/>
            <p14:sldId id="475"/>
            <p14:sldId id="4063"/>
            <p14:sldId id="4102"/>
          </p14:sldIdLst>
        </p14:section>
        <p14:section name="What to say" id="{37860E04-F38E-3440-9CB0-73C818124D86}">
          <p14:sldIdLst>
            <p14:sldId id="4122"/>
            <p14:sldId id="504"/>
            <p14:sldId id="4061"/>
            <p14:sldId id="4103"/>
          </p14:sldIdLst>
        </p14:section>
        <p14:section name="Groups" id="{A6F0BD40-4848-4DC0-9D8E-FF688567E9B8}">
          <p14:sldIdLst>
            <p14:sldId id="4086"/>
            <p14:sldId id="4162"/>
            <p14:sldId id="433"/>
            <p14:sldId id="4119"/>
            <p14:sldId id="377"/>
            <p14:sldId id="438"/>
            <p14:sldId id="482"/>
            <p14:sldId id="4169"/>
            <p14:sldId id="4170"/>
            <p14:sldId id="4093"/>
            <p14:sldId id="4164"/>
          </p14:sldIdLst>
        </p14:section>
        <p14:section name="Ending" id="{BE2C6CC1-4591-4870-81A2-B0F31A996AC8}">
          <p14:sldIdLst>
            <p14:sldId id="4095"/>
            <p14:sldId id="411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2D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19FF89-8E5C-4FDA-A527-404D47F31A73}" v="7026" dt="2023-09-22T13:47:39.0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4729" autoAdjust="0"/>
  </p:normalViewPr>
  <p:slideViewPr>
    <p:cSldViewPr snapToGrid="0">
      <p:cViewPr varScale="1">
        <p:scale>
          <a:sx n="63" d="100"/>
          <a:sy n="63" d="100"/>
        </p:scale>
        <p:origin x="2394" y="66"/>
      </p:cViewPr>
      <p:guideLst/>
    </p:cSldViewPr>
  </p:slideViewPr>
  <p:notesTextViewPr>
    <p:cViewPr>
      <p:scale>
        <a:sx n="3" d="2"/>
        <a:sy n="3" d="2"/>
      </p:scale>
      <p:origin x="0" y="0"/>
    </p:cViewPr>
  </p:notesTextViewPr>
  <p:sorterViewPr>
    <p:cViewPr>
      <p:scale>
        <a:sx n="100" d="100"/>
        <a:sy n="100" d="100"/>
      </p:scale>
      <p:origin x="0" y="-86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adc7104e569f97418716115991f8969f8bdac9b565b487e2bc1e6aaa11df059f::" providerId="AD" clId="Web-{03A1AFB4-D039-CA10-F50B-0D3ED381567F}"/>
    <pc:docChg chg="modSld">
      <pc:chgData name="Guest User" userId="S::urn:spo:anon#adc7104e569f97418716115991f8969f8bdac9b565b487e2bc1e6aaa11df059f::" providerId="AD" clId="Web-{03A1AFB4-D039-CA10-F50B-0D3ED381567F}" dt="2023-08-23T13:46:24.859" v="5" actId="20577"/>
      <pc:docMkLst>
        <pc:docMk/>
      </pc:docMkLst>
      <pc:sldChg chg="modSp">
        <pc:chgData name="Guest User" userId="S::urn:spo:anon#adc7104e569f97418716115991f8969f8bdac9b565b487e2bc1e6aaa11df059f::" providerId="AD" clId="Web-{03A1AFB4-D039-CA10-F50B-0D3ED381567F}" dt="2023-08-23T13:46:24.859" v="5" actId="20577"/>
        <pc:sldMkLst>
          <pc:docMk/>
          <pc:sldMk cId="2638945816" sldId="4103"/>
        </pc:sldMkLst>
        <pc:spChg chg="mod">
          <ac:chgData name="Guest User" userId="S::urn:spo:anon#adc7104e569f97418716115991f8969f8bdac9b565b487e2bc1e6aaa11df059f::" providerId="AD" clId="Web-{03A1AFB4-D039-CA10-F50B-0D3ED381567F}" dt="2023-08-23T13:46:24.859" v="5" actId="20577"/>
          <ac:spMkLst>
            <pc:docMk/>
            <pc:sldMk cId="2638945816" sldId="4103"/>
            <ac:spMk id="4" creationId="{D64894F6-1F2B-EE40-2E07-6D564491B519}"/>
          </ac:spMkLst>
        </pc:spChg>
      </pc:sldChg>
    </pc:docChg>
  </pc:docChgLst>
  <pc:docChgLst>
    <pc:chgData clId="Web-{0682A191-386F-F6CB-C802-47EE39CD372D}"/>
    <pc:docChg chg="modSld">
      <pc:chgData name="" userId="" providerId="" clId="Web-{0682A191-386F-F6CB-C802-47EE39CD372D}" dt="2023-08-21T12:15:49.904" v="1" actId="20577"/>
      <pc:docMkLst>
        <pc:docMk/>
      </pc:docMkLst>
      <pc:sldChg chg="modSp">
        <pc:chgData name="" userId="" providerId="" clId="Web-{0682A191-386F-F6CB-C802-47EE39CD372D}" dt="2023-08-21T12:15:49.904" v="1" actId="20577"/>
        <pc:sldMkLst>
          <pc:docMk/>
          <pc:sldMk cId="74156457" sldId="4067"/>
        </pc:sldMkLst>
        <pc:spChg chg="mod">
          <ac:chgData name="" userId="" providerId="" clId="Web-{0682A191-386F-F6CB-C802-47EE39CD372D}" dt="2023-08-21T12:15:49.904" v="1" actId="20577"/>
          <ac:spMkLst>
            <pc:docMk/>
            <pc:sldMk cId="74156457" sldId="4067"/>
            <ac:spMk id="2" creationId="{00000000-0000-0000-0000-000000000000}"/>
          </ac:spMkLst>
        </pc:spChg>
      </pc:sldChg>
    </pc:docChg>
  </pc:docChgLst>
  <pc:docChgLst>
    <pc:chgData name="Martin Roddis" userId="8551f37ec0f803fb" providerId="LiveId" clId="{7EAEABCD-DCD9-4187-AB7C-8E5453B573F1}"/>
    <pc:docChg chg="undo custSel addSld delSld modSld sldOrd delMainMaster addSection modSection">
      <pc:chgData name="Martin Roddis" userId="8551f37ec0f803fb" providerId="LiveId" clId="{7EAEABCD-DCD9-4187-AB7C-8E5453B573F1}" dt="2023-07-14T10:48:48.063" v="260" actId="1076"/>
      <pc:docMkLst>
        <pc:docMk/>
      </pc:docMkLst>
      <pc:sldChg chg="del">
        <pc:chgData name="Martin Roddis" userId="8551f37ec0f803fb" providerId="LiveId" clId="{7EAEABCD-DCD9-4187-AB7C-8E5453B573F1}" dt="2023-07-14T10:06:32.028" v="0" actId="2696"/>
        <pc:sldMkLst>
          <pc:docMk/>
          <pc:sldMk cId="1761609346" sldId="256"/>
        </pc:sldMkLst>
      </pc:sldChg>
      <pc:sldChg chg="mod modShow">
        <pc:chgData name="Martin Roddis" userId="8551f37ec0f803fb" providerId="LiveId" clId="{7EAEABCD-DCD9-4187-AB7C-8E5453B573F1}" dt="2023-07-14T10:41:25.351" v="190" actId="729"/>
        <pc:sldMkLst>
          <pc:docMk/>
          <pc:sldMk cId="2955608966" sldId="295"/>
        </pc:sldMkLst>
      </pc:sldChg>
      <pc:sldChg chg="ord">
        <pc:chgData name="Martin Roddis" userId="8551f37ec0f803fb" providerId="LiveId" clId="{7EAEABCD-DCD9-4187-AB7C-8E5453B573F1}" dt="2023-07-14T10:13:11.346" v="120"/>
        <pc:sldMkLst>
          <pc:docMk/>
          <pc:sldMk cId="787947153" sldId="330"/>
        </pc:sldMkLst>
      </pc:sldChg>
      <pc:sldChg chg="modAnim">
        <pc:chgData name="Martin Roddis" userId="8551f37ec0f803fb" providerId="LiveId" clId="{7EAEABCD-DCD9-4187-AB7C-8E5453B573F1}" dt="2023-07-14T10:43:17.825" v="196"/>
        <pc:sldMkLst>
          <pc:docMk/>
          <pc:sldMk cId="315426168" sldId="427"/>
        </pc:sldMkLst>
      </pc:sldChg>
      <pc:sldChg chg="modSp mod">
        <pc:chgData name="Martin Roddis" userId="8551f37ec0f803fb" providerId="LiveId" clId="{7EAEABCD-DCD9-4187-AB7C-8E5453B573F1}" dt="2023-07-14T10:41:59.815" v="192" actId="1076"/>
        <pc:sldMkLst>
          <pc:docMk/>
          <pc:sldMk cId="825704319" sldId="433"/>
        </pc:sldMkLst>
        <pc:picChg chg="mod">
          <ac:chgData name="Martin Roddis" userId="8551f37ec0f803fb" providerId="LiveId" clId="{7EAEABCD-DCD9-4187-AB7C-8E5453B573F1}" dt="2023-07-14T10:41:59.815" v="192" actId="1076"/>
          <ac:picMkLst>
            <pc:docMk/>
            <pc:sldMk cId="825704319" sldId="433"/>
            <ac:picMk id="13" creationId="{47AB7FF2-387B-679A-27F9-654E82AB7DAC}"/>
          </ac:picMkLst>
        </pc:picChg>
      </pc:sldChg>
      <pc:sldChg chg="modSp mod">
        <pc:chgData name="Martin Roddis" userId="8551f37ec0f803fb" providerId="LiveId" clId="{7EAEABCD-DCD9-4187-AB7C-8E5453B573F1}" dt="2023-07-14T10:42:06.231" v="193" actId="1076"/>
        <pc:sldMkLst>
          <pc:docMk/>
          <pc:sldMk cId="2855372189" sldId="517"/>
        </pc:sldMkLst>
        <pc:picChg chg="mod">
          <ac:chgData name="Martin Roddis" userId="8551f37ec0f803fb" providerId="LiveId" clId="{7EAEABCD-DCD9-4187-AB7C-8E5453B573F1}" dt="2023-07-14T10:42:06.231" v="193" actId="1076"/>
          <ac:picMkLst>
            <pc:docMk/>
            <pc:sldMk cId="2855372189" sldId="517"/>
            <ac:picMk id="11" creationId="{ABE21C29-CA29-0F12-843B-C8D3FAB14D02}"/>
          </ac:picMkLst>
        </pc:picChg>
      </pc:sldChg>
      <pc:sldChg chg="addSp delSp modSp mod">
        <pc:chgData name="Martin Roddis" userId="8551f37ec0f803fb" providerId="LiveId" clId="{7EAEABCD-DCD9-4187-AB7C-8E5453B573F1}" dt="2023-07-14T10:48:00.078" v="255" actId="478"/>
        <pc:sldMkLst>
          <pc:docMk/>
          <pc:sldMk cId="2719793562" sldId="4059"/>
        </pc:sldMkLst>
        <pc:graphicFrameChg chg="add del mod modGraphic">
          <ac:chgData name="Martin Roddis" userId="8551f37ec0f803fb" providerId="LiveId" clId="{7EAEABCD-DCD9-4187-AB7C-8E5453B573F1}" dt="2023-07-14T10:47:57.105" v="251" actId="478"/>
          <ac:graphicFrameMkLst>
            <pc:docMk/>
            <pc:sldMk cId="2719793562" sldId="4059"/>
            <ac:graphicFrameMk id="5" creationId="{748AD52B-79F8-B0CB-DB60-48B7B540D8E9}"/>
          </ac:graphicFrameMkLst>
        </pc:graphicFrameChg>
        <pc:graphicFrameChg chg="add del mod modGraphic">
          <ac:chgData name="Martin Roddis" userId="8551f37ec0f803fb" providerId="LiveId" clId="{7EAEABCD-DCD9-4187-AB7C-8E5453B573F1}" dt="2023-07-14T10:47:57.854" v="252" actId="478"/>
          <ac:graphicFrameMkLst>
            <pc:docMk/>
            <pc:sldMk cId="2719793562" sldId="4059"/>
            <ac:graphicFrameMk id="7" creationId="{E0146767-DDFC-3351-2A88-AB2E8CDD49BF}"/>
          </ac:graphicFrameMkLst>
        </pc:graphicFrameChg>
        <pc:graphicFrameChg chg="add del mod modGraphic">
          <ac:chgData name="Martin Roddis" userId="8551f37ec0f803fb" providerId="LiveId" clId="{7EAEABCD-DCD9-4187-AB7C-8E5453B573F1}" dt="2023-07-14T10:48:00.078" v="255" actId="478"/>
          <ac:graphicFrameMkLst>
            <pc:docMk/>
            <pc:sldMk cId="2719793562" sldId="4059"/>
            <ac:graphicFrameMk id="9" creationId="{7D67E960-F9AA-2DB2-B62D-A3E7868110A1}"/>
          </ac:graphicFrameMkLst>
        </pc:graphicFrameChg>
        <pc:graphicFrameChg chg="add del mod modGraphic">
          <ac:chgData name="Martin Roddis" userId="8551f37ec0f803fb" providerId="LiveId" clId="{7EAEABCD-DCD9-4187-AB7C-8E5453B573F1}" dt="2023-07-14T10:47:58.718" v="253" actId="478"/>
          <ac:graphicFrameMkLst>
            <pc:docMk/>
            <pc:sldMk cId="2719793562" sldId="4059"/>
            <ac:graphicFrameMk id="11" creationId="{8402C5E3-2969-5199-D1D4-C6A243282D1A}"/>
          </ac:graphicFrameMkLst>
        </pc:graphicFrameChg>
        <pc:graphicFrameChg chg="add del mod modGraphic">
          <ac:chgData name="Martin Roddis" userId="8551f37ec0f803fb" providerId="LiveId" clId="{7EAEABCD-DCD9-4187-AB7C-8E5453B573F1}" dt="2023-07-14T10:47:59.373" v="254" actId="478"/>
          <ac:graphicFrameMkLst>
            <pc:docMk/>
            <pc:sldMk cId="2719793562" sldId="4059"/>
            <ac:graphicFrameMk id="13" creationId="{8C7827D1-F98A-73D7-1A4B-99DD72A5ECB7}"/>
          </ac:graphicFrameMkLst>
        </pc:graphicFrameChg>
      </pc:sldChg>
      <pc:sldChg chg="delSp modSp mod">
        <pc:chgData name="Martin Roddis" userId="8551f37ec0f803fb" providerId="LiveId" clId="{7EAEABCD-DCD9-4187-AB7C-8E5453B573F1}" dt="2023-07-14T10:45:19.103" v="234" actId="478"/>
        <pc:sldMkLst>
          <pc:docMk/>
          <pc:sldMk cId="3482939011" sldId="4062"/>
        </pc:sldMkLst>
        <pc:spChg chg="del">
          <ac:chgData name="Martin Roddis" userId="8551f37ec0f803fb" providerId="LiveId" clId="{7EAEABCD-DCD9-4187-AB7C-8E5453B573F1}" dt="2023-07-14T10:45:19.103" v="234" actId="478"/>
          <ac:spMkLst>
            <pc:docMk/>
            <pc:sldMk cId="3482939011" sldId="4062"/>
            <ac:spMk id="2" creationId="{A3DDB83C-E9D0-19A8-72CE-B59C8D2811CA}"/>
          </ac:spMkLst>
        </pc:spChg>
        <pc:picChg chg="mod">
          <ac:chgData name="Martin Roddis" userId="8551f37ec0f803fb" providerId="LiveId" clId="{7EAEABCD-DCD9-4187-AB7C-8E5453B573F1}" dt="2023-07-14T10:45:07.871" v="233" actId="1076"/>
          <ac:picMkLst>
            <pc:docMk/>
            <pc:sldMk cId="3482939011" sldId="4062"/>
            <ac:picMk id="7" creationId="{2713E091-5914-7A61-D13F-5A286901B519}"/>
          </ac:picMkLst>
        </pc:picChg>
        <pc:picChg chg="mod">
          <ac:chgData name="Martin Roddis" userId="8551f37ec0f803fb" providerId="LiveId" clId="{7EAEABCD-DCD9-4187-AB7C-8E5453B573F1}" dt="2023-07-14T10:44:58.047" v="232" actId="1076"/>
          <ac:picMkLst>
            <pc:docMk/>
            <pc:sldMk cId="3482939011" sldId="4062"/>
            <ac:picMk id="12" creationId="{90771AAC-04D6-D3C9-E169-28BCE8B24470}"/>
          </ac:picMkLst>
        </pc:picChg>
      </pc:sldChg>
      <pc:sldChg chg="mod modShow">
        <pc:chgData name="Martin Roddis" userId="8551f37ec0f803fb" providerId="LiveId" clId="{7EAEABCD-DCD9-4187-AB7C-8E5453B573F1}" dt="2023-07-14T10:41:28.292" v="191" actId="729"/>
        <pc:sldMkLst>
          <pc:docMk/>
          <pc:sldMk cId="3851744663" sldId="4076"/>
        </pc:sldMkLst>
      </pc:sldChg>
      <pc:sldChg chg="modNotesTx">
        <pc:chgData name="Martin Roddis" userId="8551f37ec0f803fb" providerId="LiveId" clId="{7EAEABCD-DCD9-4187-AB7C-8E5453B573F1}" dt="2023-07-14T10:44:12.352" v="231" actId="20577"/>
        <pc:sldMkLst>
          <pc:docMk/>
          <pc:sldMk cId="2203787558" sldId="4083"/>
        </pc:sldMkLst>
      </pc:sldChg>
      <pc:sldChg chg="modSp mod ord">
        <pc:chgData name="Martin Roddis" userId="8551f37ec0f803fb" providerId="LiveId" clId="{7EAEABCD-DCD9-4187-AB7C-8E5453B573F1}" dt="2023-07-14T10:14:00.154" v="126"/>
        <pc:sldMkLst>
          <pc:docMk/>
          <pc:sldMk cId="3718302951" sldId="4089"/>
        </pc:sldMkLst>
        <pc:spChg chg="mod">
          <ac:chgData name="Martin Roddis" userId="8551f37ec0f803fb" providerId="LiveId" clId="{7EAEABCD-DCD9-4187-AB7C-8E5453B573F1}" dt="2023-07-14T10:10:49.046" v="65" actId="20577"/>
          <ac:spMkLst>
            <pc:docMk/>
            <pc:sldMk cId="3718302951" sldId="4089"/>
            <ac:spMk id="2" creationId="{251C9313-3FDC-E5AF-E5AE-5F97D6B8DAE0}"/>
          </ac:spMkLst>
        </pc:spChg>
        <pc:spChg chg="mod">
          <ac:chgData name="Martin Roddis" userId="8551f37ec0f803fb" providerId="LiveId" clId="{7EAEABCD-DCD9-4187-AB7C-8E5453B573F1}" dt="2023-07-14T10:10:00.072" v="23" actId="1076"/>
          <ac:spMkLst>
            <pc:docMk/>
            <pc:sldMk cId="3718302951" sldId="4089"/>
            <ac:spMk id="3" creationId="{D7E81509-66BD-138A-4DCF-6A843AF78037}"/>
          </ac:spMkLst>
        </pc:spChg>
        <pc:spChg chg="mod">
          <ac:chgData name="Martin Roddis" userId="8551f37ec0f803fb" providerId="LiveId" clId="{7EAEABCD-DCD9-4187-AB7C-8E5453B573F1}" dt="2023-07-14T10:09:56.646" v="22" actId="1076"/>
          <ac:spMkLst>
            <pc:docMk/>
            <pc:sldMk cId="3718302951" sldId="4089"/>
            <ac:spMk id="5" creationId="{295DF8AD-0BBC-0A16-8F08-7DEBFEB5CAA2}"/>
          </ac:spMkLst>
        </pc:spChg>
        <pc:spChg chg="mod">
          <ac:chgData name="Martin Roddis" userId="8551f37ec0f803fb" providerId="LiveId" clId="{7EAEABCD-DCD9-4187-AB7C-8E5453B573F1}" dt="2023-07-14T10:09:50.721" v="18" actId="403"/>
          <ac:spMkLst>
            <pc:docMk/>
            <pc:sldMk cId="3718302951" sldId="4089"/>
            <ac:spMk id="6" creationId="{CB352493-2B39-CAAC-0AE6-D89F930DAB30}"/>
          </ac:spMkLst>
        </pc:spChg>
        <pc:spChg chg="mod">
          <ac:chgData name="Martin Roddis" userId="8551f37ec0f803fb" providerId="LiveId" clId="{7EAEABCD-DCD9-4187-AB7C-8E5453B573F1}" dt="2023-07-14T10:10:38.374" v="34" actId="20577"/>
          <ac:spMkLst>
            <pc:docMk/>
            <pc:sldMk cId="3718302951" sldId="4089"/>
            <ac:spMk id="7" creationId="{CD96C41A-EFA6-4E46-F9C3-BF0B5DF1DC68}"/>
          </ac:spMkLst>
        </pc:spChg>
      </pc:sldChg>
      <pc:sldChg chg="delSp modSp mod modClrScheme modShow chgLayout">
        <pc:chgData name="Martin Roddis" userId="8551f37ec0f803fb" providerId="LiveId" clId="{7EAEABCD-DCD9-4187-AB7C-8E5453B573F1}" dt="2023-07-14T10:12:55.141" v="118" actId="20577"/>
        <pc:sldMkLst>
          <pc:docMk/>
          <pc:sldMk cId="3171804286" sldId="4090"/>
        </pc:sldMkLst>
        <pc:spChg chg="del">
          <ac:chgData name="Martin Roddis" userId="8551f37ec0f803fb" providerId="LiveId" clId="{7EAEABCD-DCD9-4187-AB7C-8E5453B573F1}" dt="2023-07-14T10:12:37.340" v="75" actId="700"/>
          <ac:spMkLst>
            <pc:docMk/>
            <pc:sldMk cId="3171804286" sldId="4090"/>
            <ac:spMk id="3" creationId="{E06BA0A0-685F-1D29-905A-D8FF1A8EB2A8}"/>
          </ac:spMkLst>
        </pc:spChg>
        <pc:spChg chg="mod ord">
          <ac:chgData name="Martin Roddis" userId="8551f37ec0f803fb" providerId="LiveId" clId="{7EAEABCD-DCD9-4187-AB7C-8E5453B573F1}" dt="2023-07-14T10:12:55.141" v="118" actId="20577"/>
          <ac:spMkLst>
            <pc:docMk/>
            <pc:sldMk cId="3171804286" sldId="4090"/>
            <ac:spMk id="4" creationId="{D64894F6-1F2B-EE40-2E07-6D564491B519}"/>
          </ac:spMkLst>
        </pc:spChg>
      </pc:sldChg>
      <pc:sldChg chg="modSp mod modClrScheme chgLayout">
        <pc:chgData name="Martin Roddis" userId="8551f37ec0f803fb" providerId="LiveId" clId="{7EAEABCD-DCD9-4187-AB7C-8E5453B573F1}" dt="2023-07-14T10:44:01.638" v="210" actId="1076"/>
        <pc:sldMkLst>
          <pc:docMk/>
          <pc:sldMk cId="3693358461" sldId="4093"/>
        </pc:sldMkLst>
        <pc:spChg chg="mod ord">
          <ac:chgData name="Martin Roddis" userId="8551f37ec0f803fb" providerId="LiveId" clId="{7EAEABCD-DCD9-4187-AB7C-8E5453B573F1}" dt="2023-07-14T10:44:01.638" v="210" actId="1076"/>
          <ac:spMkLst>
            <pc:docMk/>
            <pc:sldMk cId="3693358461" sldId="4093"/>
            <ac:spMk id="4" creationId="{5FD98B76-5D58-65BB-C4FF-7C703C9AFE79}"/>
          </ac:spMkLst>
        </pc:spChg>
      </pc:sldChg>
      <pc:sldChg chg="modSp mod ord">
        <pc:chgData name="Martin Roddis" userId="8551f37ec0f803fb" providerId="LiveId" clId="{7EAEABCD-DCD9-4187-AB7C-8E5453B573F1}" dt="2023-07-14T10:15:47.312" v="144"/>
        <pc:sldMkLst>
          <pc:docMk/>
          <pc:sldMk cId="2557510294" sldId="4102"/>
        </pc:sldMkLst>
        <pc:spChg chg="mod">
          <ac:chgData name="Martin Roddis" userId="8551f37ec0f803fb" providerId="LiveId" clId="{7EAEABCD-DCD9-4187-AB7C-8E5453B573F1}" dt="2023-07-14T10:14:46.780" v="140" actId="1076"/>
          <ac:spMkLst>
            <pc:docMk/>
            <pc:sldMk cId="2557510294" sldId="4102"/>
            <ac:spMk id="4" creationId="{D64894F6-1F2B-EE40-2E07-6D564491B519}"/>
          </ac:spMkLst>
        </pc:spChg>
      </pc:sldChg>
      <pc:sldChg chg="modSp mod">
        <pc:chgData name="Martin Roddis" userId="8551f37ec0f803fb" providerId="LiveId" clId="{7EAEABCD-DCD9-4187-AB7C-8E5453B573F1}" dt="2023-07-14T10:09:22.966" v="15" actId="1076"/>
        <pc:sldMkLst>
          <pc:docMk/>
          <pc:sldMk cId="2638945816" sldId="4103"/>
        </pc:sldMkLst>
        <pc:spChg chg="mod">
          <ac:chgData name="Martin Roddis" userId="8551f37ec0f803fb" providerId="LiveId" clId="{7EAEABCD-DCD9-4187-AB7C-8E5453B573F1}" dt="2023-07-14T10:09:22.966" v="15" actId="1076"/>
          <ac:spMkLst>
            <pc:docMk/>
            <pc:sldMk cId="2638945816" sldId="4103"/>
            <ac:spMk id="4" creationId="{D64894F6-1F2B-EE40-2E07-6D564491B519}"/>
          </ac:spMkLst>
        </pc:spChg>
      </pc:sldChg>
      <pc:sldChg chg="modSp mod ord">
        <pc:chgData name="Martin Roddis" userId="8551f37ec0f803fb" providerId="LiveId" clId="{7EAEABCD-DCD9-4187-AB7C-8E5453B573F1}" dt="2023-07-14T10:17:30.196" v="171" actId="20577"/>
        <pc:sldMkLst>
          <pc:docMk/>
          <pc:sldMk cId="364521332" sldId="4121"/>
        </pc:sldMkLst>
        <pc:spChg chg="mod">
          <ac:chgData name="Martin Roddis" userId="8551f37ec0f803fb" providerId="LiveId" clId="{7EAEABCD-DCD9-4187-AB7C-8E5453B573F1}" dt="2023-07-14T10:17:30.196" v="171" actId="20577"/>
          <ac:spMkLst>
            <pc:docMk/>
            <pc:sldMk cId="364521332" sldId="4121"/>
            <ac:spMk id="4" creationId="{D64894F6-1F2B-EE40-2E07-6D564491B519}"/>
          </ac:spMkLst>
        </pc:spChg>
      </pc:sldChg>
      <pc:sldChg chg="del">
        <pc:chgData name="Martin Roddis" userId="8551f37ec0f803fb" providerId="LiveId" clId="{7EAEABCD-DCD9-4187-AB7C-8E5453B573F1}" dt="2023-07-14T10:17:48.071" v="172"/>
        <pc:sldMkLst>
          <pc:docMk/>
          <pc:sldMk cId="639427313" sldId="4122"/>
        </pc:sldMkLst>
      </pc:sldChg>
      <pc:sldChg chg="modSp add mod ord">
        <pc:chgData name="Martin Roddis" userId="8551f37ec0f803fb" providerId="LiveId" clId="{7EAEABCD-DCD9-4187-AB7C-8E5453B573F1}" dt="2023-07-14T10:17:58.828" v="189" actId="1076"/>
        <pc:sldMkLst>
          <pc:docMk/>
          <pc:sldMk cId="2971272738" sldId="4122"/>
        </pc:sldMkLst>
        <pc:spChg chg="mod">
          <ac:chgData name="Martin Roddis" userId="8551f37ec0f803fb" providerId="LiveId" clId="{7EAEABCD-DCD9-4187-AB7C-8E5453B573F1}" dt="2023-07-14T10:17:58.828" v="189" actId="1076"/>
          <ac:spMkLst>
            <pc:docMk/>
            <pc:sldMk cId="2971272738" sldId="4122"/>
            <ac:spMk id="4" creationId="{D64894F6-1F2B-EE40-2E07-6D564491B519}"/>
          </ac:spMkLst>
        </pc:spChg>
      </pc:sldChg>
      <pc:sldChg chg="addSp delSp modSp new mod">
        <pc:chgData name="Martin Roddis" userId="8551f37ec0f803fb" providerId="LiveId" clId="{7EAEABCD-DCD9-4187-AB7C-8E5453B573F1}" dt="2023-07-14T10:48:48.063" v="260" actId="1076"/>
        <pc:sldMkLst>
          <pc:docMk/>
          <pc:sldMk cId="1064232966" sldId="4123"/>
        </pc:sldMkLst>
        <pc:spChg chg="del">
          <ac:chgData name="Martin Roddis" userId="8551f37ec0f803fb" providerId="LiveId" clId="{7EAEABCD-DCD9-4187-AB7C-8E5453B573F1}" dt="2023-07-14T10:48:43.328" v="258" actId="478"/>
          <ac:spMkLst>
            <pc:docMk/>
            <pc:sldMk cId="1064232966" sldId="4123"/>
            <ac:spMk id="2" creationId="{4DAE0B78-E2D8-C920-F95C-ADC77A548898}"/>
          </ac:spMkLst>
        </pc:spChg>
        <pc:graphicFrameChg chg="add mod modGraphic">
          <ac:chgData name="Martin Roddis" userId="8551f37ec0f803fb" providerId="LiveId" clId="{7EAEABCD-DCD9-4187-AB7C-8E5453B573F1}" dt="2023-07-14T10:48:48.063" v="260" actId="1076"/>
          <ac:graphicFrameMkLst>
            <pc:docMk/>
            <pc:sldMk cId="1064232966" sldId="4123"/>
            <ac:graphicFrameMk id="5" creationId="{4D541F9F-F9A7-CB89-5EAC-938662CF99B6}"/>
          </ac:graphicFrameMkLst>
        </pc:graphicFrameChg>
      </pc:sldChg>
      <pc:sldChg chg="addSp delSp modSp new del mod">
        <pc:chgData name="Martin Roddis" userId="8551f37ec0f803fb" providerId="LiveId" clId="{7EAEABCD-DCD9-4187-AB7C-8E5453B573F1}" dt="2023-07-14T10:48:04.351" v="256" actId="2696"/>
        <pc:sldMkLst>
          <pc:docMk/>
          <pc:sldMk cId="4165554319" sldId="4123"/>
        </pc:sldMkLst>
        <pc:spChg chg="del">
          <ac:chgData name="Martin Roddis" userId="8551f37ec0f803fb" providerId="LiveId" clId="{7EAEABCD-DCD9-4187-AB7C-8E5453B573F1}" dt="2023-07-14T10:47:40.669" v="247" actId="478"/>
          <ac:spMkLst>
            <pc:docMk/>
            <pc:sldMk cId="4165554319" sldId="4123"/>
            <ac:spMk id="2" creationId="{AC283E8E-921C-6EA9-6670-B53B292C7A63}"/>
          </ac:spMkLst>
        </pc:spChg>
        <pc:spChg chg="del">
          <ac:chgData name="Martin Roddis" userId="8551f37ec0f803fb" providerId="LiveId" clId="{7EAEABCD-DCD9-4187-AB7C-8E5453B573F1}" dt="2023-07-14T10:47:42.623" v="248" actId="478"/>
          <ac:spMkLst>
            <pc:docMk/>
            <pc:sldMk cId="4165554319" sldId="4123"/>
            <ac:spMk id="3" creationId="{264D22B3-4E66-A965-2008-09EDB7EC82E9}"/>
          </ac:spMkLst>
        </pc:spChg>
        <pc:picChg chg="add mod">
          <ac:chgData name="Martin Roddis" userId="8551f37ec0f803fb" providerId="LiveId" clId="{7EAEABCD-DCD9-4187-AB7C-8E5453B573F1}" dt="2023-07-14T10:47:47.766" v="250" actId="1076"/>
          <ac:picMkLst>
            <pc:docMk/>
            <pc:sldMk cId="4165554319" sldId="4123"/>
            <ac:picMk id="4" creationId="{DDD6D56F-1A77-053D-8F18-898352D3BAA3}"/>
          </ac:picMkLst>
        </pc:picChg>
      </pc:sldChg>
      <pc:sldMasterChg chg="del delSldLayout">
        <pc:chgData name="Martin Roddis" userId="8551f37ec0f803fb" providerId="LiveId" clId="{7EAEABCD-DCD9-4187-AB7C-8E5453B573F1}" dt="2023-07-14T10:06:32.028" v="0" actId="2696"/>
        <pc:sldMasterMkLst>
          <pc:docMk/>
          <pc:sldMasterMk cId="1221524862" sldId="2147483648"/>
        </pc:sldMasterMkLst>
        <pc:sldLayoutChg chg="del">
          <pc:chgData name="Martin Roddis" userId="8551f37ec0f803fb" providerId="LiveId" clId="{7EAEABCD-DCD9-4187-AB7C-8E5453B573F1}" dt="2023-07-14T10:06:32.028" v="0" actId="2696"/>
          <pc:sldLayoutMkLst>
            <pc:docMk/>
            <pc:sldMasterMk cId="1221524862" sldId="2147483648"/>
            <pc:sldLayoutMk cId="3276269804" sldId="2147483649"/>
          </pc:sldLayoutMkLst>
        </pc:sldLayoutChg>
        <pc:sldLayoutChg chg="del">
          <pc:chgData name="Martin Roddis" userId="8551f37ec0f803fb" providerId="LiveId" clId="{7EAEABCD-DCD9-4187-AB7C-8E5453B573F1}" dt="2023-07-14T10:06:32.028" v="0" actId="2696"/>
          <pc:sldLayoutMkLst>
            <pc:docMk/>
            <pc:sldMasterMk cId="1221524862" sldId="2147483648"/>
            <pc:sldLayoutMk cId="660887680" sldId="2147483650"/>
          </pc:sldLayoutMkLst>
        </pc:sldLayoutChg>
        <pc:sldLayoutChg chg="del">
          <pc:chgData name="Martin Roddis" userId="8551f37ec0f803fb" providerId="LiveId" clId="{7EAEABCD-DCD9-4187-AB7C-8E5453B573F1}" dt="2023-07-14T10:06:32.028" v="0" actId="2696"/>
          <pc:sldLayoutMkLst>
            <pc:docMk/>
            <pc:sldMasterMk cId="1221524862" sldId="2147483648"/>
            <pc:sldLayoutMk cId="353922962" sldId="2147483651"/>
          </pc:sldLayoutMkLst>
        </pc:sldLayoutChg>
        <pc:sldLayoutChg chg="del">
          <pc:chgData name="Martin Roddis" userId="8551f37ec0f803fb" providerId="LiveId" clId="{7EAEABCD-DCD9-4187-AB7C-8E5453B573F1}" dt="2023-07-14T10:06:32.028" v="0" actId="2696"/>
          <pc:sldLayoutMkLst>
            <pc:docMk/>
            <pc:sldMasterMk cId="1221524862" sldId="2147483648"/>
            <pc:sldLayoutMk cId="2342607152" sldId="2147483652"/>
          </pc:sldLayoutMkLst>
        </pc:sldLayoutChg>
        <pc:sldLayoutChg chg="del">
          <pc:chgData name="Martin Roddis" userId="8551f37ec0f803fb" providerId="LiveId" clId="{7EAEABCD-DCD9-4187-AB7C-8E5453B573F1}" dt="2023-07-14T10:06:32.028" v="0" actId="2696"/>
          <pc:sldLayoutMkLst>
            <pc:docMk/>
            <pc:sldMasterMk cId="1221524862" sldId="2147483648"/>
            <pc:sldLayoutMk cId="2234192729" sldId="2147483653"/>
          </pc:sldLayoutMkLst>
        </pc:sldLayoutChg>
        <pc:sldLayoutChg chg="del">
          <pc:chgData name="Martin Roddis" userId="8551f37ec0f803fb" providerId="LiveId" clId="{7EAEABCD-DCD9-4187-AB7C-8E5453B573F1}" dt="2023-07-14T10:06:32.028" v="0" actId="2696"/>
          <pc:sldLayoutMkLst>
            <pc:docMk/>
            <pc:sldMasterMk cId="1221524862" sldId="2147483648"/>
            <pc:sldLayoutMk cId="1890677039" sldId="2147483654"/>
          </pc:sldLayoutMkLst>
        </pc:sldLayoutChg>
        <pc:sldLayoutChg chg="del">
          <pc:chgData name="Martin Roddis" userId="8551f37ec0f803fb" providerId="LiveId" clId="{7EAEABCD-DCD9-4187-AB7C-8E5453B573F1}" dt="2023-07-14T10:06:32.028" v="0" actId="2696"/>
          <pc:sldLayoutMkLst>
            <pc:docMk/>
            <pc:sldMasterMk cId="1221524862" sldId="2147483648"/>
            <pc:sldLayoutMk cId="137961563" sldId="2147483655"/>
          </pc:sldLayoutMkLst>
        </pc:sldLayoutChg>
        <pc:sldLayoutChg chg="del">
          <pc:chgData name="Martin Roddis" userId="8551f37ec0f803fb" providerId="LiveId" clId="{7EAEABCD-DCD9-4187-AB7C-8E5453B573F1}" dt="2023-07-14T10:06:32.028" v="0" actId="2696"/>
          <pc:sldLayoutMkLst>
            <pc:docMk/>
            <pc:sldMasterMk cId="1221524862" sldId="2147483648"/>
            <pc:sldLayoutMk cId="3036437470" sldId="2147483656"/>
          </pc:sldLayoutMkLst>
        </pc:sldLayoutChg>
        <pc:sldLayoutChg chg="del">
          <pc:chgData name="Martin Roddis" userId="8551f37ec0f803fb" providerId="LiveId" clId="{7EAEABCD-DCD9-4187-AB7C-8E5453B573F1}" dt="2023-07-14T10:06:32.028" v="0" actId="2696"/>
          <pc:sldLayoutMkLst>
            <pc:docMk/>
            <pc:sldMasterMk cId="1221524862" sldId="2147483648"/>
            <pc:sldLayoutMk cId="42976740" sldId="2147483657"/>
          </pc:sldLayoutMkLst>
        </pc:sldLayoutChg>
        <pc:sldLayoutChg chg="del">
          <pc:chgData name="Martin Roddis" userId="8551f37ec0f803fb" providerId="LiveId" clId="{7EAEABCD-DCD9-4187-AB7C-8E5453B573F1}" dt="2023-07-14T10:06:32.028" v="0" actId="2696"/>
          <pc:sldLayoutMkLst>
            <pc:docMk/>
            <pc:sldMasterMk cId="1221524862" sldId="2147483648"/>
            <pc:sldLayoutMk cId="1084962677" sldId="2147483658"/>
          </pc:sldLayoutMkLst>
        </pc:sldLayoutChg>
        <pc:sldLayoutChg chg="del">
          <pc:chgData name="Martin Roddis" userId="8551f37ec0f803fb" providerId="LiveId" clId="{7EAEABCD-DCD9-4187-AB7C-8E5453B573F1}" dt="2023-07-14T10:06:32.028" v="0" actId="2696"/>
          <pc:sldLayoutMkLst>
            <pc:docMk/>
            <pc:sldMasterMk cId="1221524862" sldId="2147483648"/>
            <pc:sldLayoutMk cId="3216704173" sldId="2147483659"/>
          </pc:sldLayoutMkLst>
        </pc:sldLayoutChg>
      </pc:sldMasterChg>
    </pc:docChg>
  </pc:docChgLst>
  <pc:docChgLst>
    <pc:chgData name="Guest User" userId="S::urn:spo:anon#adc7104e569f97418716115991f8969f8bdac9b565b487e2bc1e6aaa11df059f::" providerId="AD" clId="Web-{EB90E3E5-F74E-BCF6-D757-97B98C1F31A8}"/>
    <pc:docChg chg="modSld sldOrd modSection">
      <pc:chgData name="Guest User" userId="S::urn:spo:anon#adc7104e569f97418716115991f8969f8bdac9b565b487e2bc1e6aaa11df059f::" providerId="AD" clId="Web-{EB90E3E5-F74E-BCF6-D757-97B98C1F31A8}" dt="2023-08-22T12:23:33.053" v="35" actId="20577"/>
      <pc:docMkLst>
        <pc:docMk/>
      </pc:docMkLst>
      <pc:sldChg chg="ord">
        <pc:chgData name="Guest User" userId="S::urn:spo:anon#adc7104e569f97418716115991f8969f8bdac9b565b487e2bc1e6aaa11df059f::" providerId="AD" clId="Web-{EB90E3E5-F74E-BCF6-D757-97B98C1F31A8}" dt="2023-08-22T11:51:44.204" v="0"/>
        <pc:sldMkLst>
          <pc:docMk/>
          <pc:sldMk cId="2719793562" sldId="4059"/>
        </pc:sldMkLst>
      </pc:sldChg>
      <pc:sldChg chg="delSp modSp ord">
        <pc:chgData name="Guest User" userId="S::urn:spo:anon#adc7104e569f97418716115991f8969f8bdac9b565b487e2bc1e6aaa11df059f::" providerId="AD" clId="Web-{EB90E3E5-F74E-BCF6-D757-97B98C1F31A8}" dt="2023-08-22T12:08:45.515" v="22"/>
        <pc:sldMkLst>
          <pc:docMk/>
          <pc:sldMk cId="2557510294" sldId="4102"/>
        </pc:sldMkLst>
        <pc:spChg chg="del">
          <ac:chgData name="Guest User" userId="S::urn:spo:anon#adc7104e569f97418716115991f8969f8bdac9b565b487e2bc1e6aaa11df059f::" providerId="AD" clId="Web-{EB90E3E5-F74E-BCF6-D757-97B98C1F31A8}" dt="2023-08-22T12:08:45.515" v="22"/>
          <ac:spMkLst>
            <pc:docMk/>
            <pc:sldMk cId="2557510294" sldId="4102"/>
            <ac:spMk id="3" creationId="{E06BA0A0-685F-1D29-905A-D8FF1A8EB2A8}"/>
          </ac:spMkLst>
        </pc:spChg>
        <pc:spChg chg="mod">
          <ac:chgData name="Guest User" userId="S::urn:spo:anon#adc7104e569f97418716115991f8969f8bdac9b565b487e2bc1e6aaa11df059f::" providerId="AD" clId="Web-{EB90E3E5-F74E-BCF6-D757-97B98C1F31A8}" dt="2023-08-22T12:01:39.501" v="21" actId="1076"/>
          <ac:spMkLst>
            <pc:docMk/>
            <pc:sldMk cId="2557510294" sldId="4102"/>
            <ac:spMk id="4" creationId="{D64894F6-1F2B-EE40-2E07-6D564491B519}"/>
          </ac:spMkLst>
        </pc:spChg>
      </pc:sldChg>
      <pc:sldChg chg="modSp">
        <pc:chgData name="Guest User" userId="S::urn:spo:anon#adc7104e569f97418716115991f8969f8bdac9b565b487e2bc1e6aaa11df059f::" providerId="AD" clId="Web-{EB90E3E5-F74E-BCF6-D757-97B98C1F31A8}" dt="2023-08-22T12:14:12.398" v="29" actId="1076"/>
        <pc:sldMkLst>
          <pc:docMk/>
          <pc:sldMk cId="2638945816" sldId="4103"/>
        </pc:sldMkLst>
        <pc:spChg chg="mod">
          <ac:chgData name="Guest User" userId="S::urn:spo:anon#adc7104e569f97418716115991f8969f8bdac9b565b487e2bc1e6aaa11df059f::" providerId="AD" clId="Web-{EB90E3E5-F74E-BCF6-D757-97B98C1F31A8}" dt="2023-08-22T12:14:12.398" v="29" actId="1076"/>
          <ac:spMkLst>
            <pc:docMk/>
            <pc:sldMk cId="2638945816" sldId="4103"/>
            <ac:spMk id="4" creationId="{D64894F6-1F2B-EE40-2E07-6D564491B519}"/>
          </ac:spMkLst>
        </pc:spChg>
      </pc:sldChg>
      <pc:sldChg chg="modSp">
        <pc:chgData name="Guest User" userId="S::urn:spo:anon#adc7104e569f97418716115991f8969f8bdac9b565b487e2bc1e6aaa11df059f::" providerId="AD" clId="Web-{EB90E3E5-F74E-BCF6-D757-97B98C1F31A8}" dt="2023-08-22T12:09:43.954" v="24" actId="1076"/>
        <pc:sldMkLst>
          <pc:docMk/>
          <pc:sldMk cId="2971272738" sldId="4122"/>
        </pc:sldMkLst>
        <pc:spChg chg="mod">
          <ac:chgData name="Guest User" userId="S::urn:spo:anon#adc7104e569f97418716115991f8969f8bdac9b565b487e2bc1e6aaa11df059f::" providerId="AD" clId="Web-{EB90E3E5-F74E-BCF6-D757-97B98C1F31A8}" dt="2023-08-22T12:09:43.954" v="24" actId="1076"/>
          <ac:spMkLst>
            <pc:docMk/>
            <pc:sldMk cId="2971272738" sldId="4122"/>
            <ac:spMk id="4" creationId="{D64894F6-1F2B-EE40-2E07-6D564491B519}"/>
          </ac:spMkLst>
        </pc:spChg>
      </pc:sldChg>
      <pc:sldChg chg="modSp">
        <pc:chgData name="Guest User" userId="S::urn:spo:anon#adc7104e569f97418716115991f8969f8bdac9b565b487e2bc1e6aaa11df059f::" providerId="AD" clId="Web-{EB90E3E5-F74E-BCF6-D757-97B98C1F31A8}" dt="2023-08-22T12:23:33.053" v="35" actId="20577"/>
        <pc:sldMkLst>
          <pc:docMk/>
          <pc:sldMk cId="919085816" sldId="4162"/>
        </pc:sldMkLst>
        <pc:spChg chg="mod">
          <ac:chgData name="Guest User" userId="S::urn:spo:anon#adc7104e569f97418716115991f8969f8bdac9b565b487e2bc1e6aaa11df059f::" providerId="AD" clId="Web-{EB90E3E5-F74E-BCF6-D757-97B98C1F31A8}" dt="2023-08-22T12:23:33.053" v="35" actId="20577"/>
          <ac:spMkLst>
            <pc:docMk/>
            <pc:sldMk cId="919085816" sldId="4162"/>
            <ac:spMk id="6" creationId="{4CA6B87B-DB9E-ABE5-75EA-1271C5054485}"/>
          </ac:spMkLst>
        </pc:spChg>
      </pc:sldChg>
      <pc:sldChg chg="ord">
        <pc:chgData name="Guest User" userId="S::urn:spo:anon#adc7104e569f97418716115991f8969f8bdac9b565b487e2bc1e6aaa11df059f::" providerId="AD" clId="Web-{EB90E3E5-F74E-BCF6-D757-97B98C1F31A8}" dt="2023-08-22T11:53:54.239" v="9"/>
        <pc:sldMkLst>
          <pc:docMk/>
          <pc:sldMk cId="2874681384" sldId="4168"/>
        </pc:sldMkLst>
      </pc:sldChg>
    </pc:docChg>
  </pc:docChgLst>
  <pc:docChgLst>
    <pc:chgData name="Martin Roddis" userId="79f70983-f6e2-4371-a34e-b240263f1cfb" providerId="ADAL" clId="{1319FF89-8E5C-4FDA-A527-404D47F31A73}"/>
    <pc:docChg chg="undo custSel addSld delSld modSld sldOrd modMainMaster addSection delSection modSection modShowInfo">
      <pc:chgData name="Martin Roddis" userId="79f70983-f6e2-4371-a34e-b240263f1cfb" providerId="ADAL" clId="{1319FF89-8E5C-4FDA-A527-404D47F31A73}" dt="2023-09-22T13:59:46.159" v="12991" actId="20577"/>
      <pc:docMkLst>
        <pc:docMk/>
      </pc:docMkLst>
      <pc:sldChg chg="modSp mod modNotesTx">
        <pc:chgData name="Martin Roddis" userId="79f70983-f6e2-4371-a34e-b240263f1cfb" providerId="ADAL" clId="{1319FF89-8E5C-4FDA-A527-404D47F31A73}" dt="2023-09-21T09:11:34.817" v="12835" actId="1076"/>
        <pc:sldMkLst>
          <pc:docMk/>
          <pc:sldMk cId="2900109086" sldId="314"/>
        </pc:sldMkLst>
        <pc:spChg chg="mod">
          <ac:chgData name="Martin Roddis" userId="79f70983-f6e2-4371-a34e-b240263f1cfb" providerId="ADAL" clId="{1319FF89-8E5C-4FDA-A527-404D47F31A73}" dt="2023-08-11T10:29:18.954" v="10105" actId="1076"/>
          <ac:spMkLst>
            <pc:docMk/>
            <pc:sldMk cId="2900109086" sldId="314"/>
            <ac:spMk id="2" creationId="{A0CA682A-A417-36A4-A147-DBC390CAA301}"/>
          </ac:spMkLst>
        </pc:spChg>
        <pc:spChg chg="mod">
          <ac:chgData name="Martin Roddis" userId="79f70983-f6e2-4371-a34e-b240263f1cfb" providerId="ADAL" clId="{1319FF89-8E5C-4FDA-A527-404D47F31A73}" dt="2023-09-21T09:11:34.817" v="12835" actId="1076"/>
          <ac:spMkLst>
            <pc:docMk/>
            <pc:sldMk cId="2900109086" sldId="314"/>
            <ac:spMk id="8" creationId="{95BF8B9F-F9A1-6377-70DB-43FC68904EEF}"/>
          </ac:spMkLst>
        </pc:spChg>
      </pc:sldChg>
      <pc:sldChg chg="modSp mod">
        <pc:chgData name="Martin Roddis" userId="79f70983-f6e2-4371-a34e-b240263f1cfb" providerId="ADAL" clId="{1319FF89-8E5C-4FDA-A527-404D47F31A73}" dt="2023-09-20T13:57:48.564" v="12711" actId="14100"/>
        <pc:sldMkLst>
          <pc:docMk/>
          <pc:sldMk cId="787947153" sldId="330"/>
        </pc:sldMkLst>
        <pc:spChg chg="mod">
          <ac:chgData name="Martin Roddis" userId="79f70983-f6e2-4371-a34e-b240263f1cfb" providerId="ADAL" clId="{1319FF89-8E5C-4FDA-A527-404D47F31A73}" dt="2023-09-20T13:57:48.564" v="12711" actId="14100"/>
          <ac:spMkLst>
            <pc:docMk/>
            <pc:sldMk cId="787947153" sldId="330"/>
            <ac:spMk id="5" creationId="{BEBB9FE8-6DBE-201C-83CB-A25A4BBDA0B0}"/>
          </ac:spMkLst>
        </pc:spChg>
      </pc:sldChg>
      <pc:sldChg chg="modSp mod ord modAnim modNotesTx">
        <pc:chgData name="Martin Roddis" userId="79f70983-f6e2-4371-a34e-b240263f1cfb" providerId="ADAL" clId="{1319FF89-8E5C-4FDA-A527-404D47F31A73}" dt="2023-09-06T13:21:04.623" v="10698" actId="1076"/>
        <pc:sldMkLst>
          <pc:docMk/>
          <pc:sldMk cId="2704517434" sldId="331"/>
        </pc:sldMkLst>
        <pc:picChg chg="mod">
          <ac:chgData name="Martin Roddis" userId="79f70983-f6e2-4371-a34e-b240263f1cfb" providerId="ADAL" clId="{1319FF89-8E5C-4FDA-A527-404D47F31A73}" dt="2023-09-06T13:21:04.623" v="10698" actId="1076"/>
          <ac:picMkLst>
            <pc:docMk/>
            <pc:sldMk cId="2704517434" sldId="331"/>
            <ac:picMk id="7" creationId="{D4183045-03C4-2118-4593-D7EF2F96C837}"/>
          </ac:picMkLst>
        </pc:picChg>
      </pc:sldChg>
      <pc:sldChg chg="addSp delSp modSp mod ord modTransition delAnim modAnim modNotesTx">
        <pc:chgData name="Martin Roddis" userId="79f70983-f6e2-4371-a34e-b240263f1cfb" providerId="ADAL" clId="{1319FF89-8E5C-4FDA-A527-404D47F31A73}" dt="2023-09-20T12:22:27.727" v="12665"/>
        <pc:sldMkLst>
          <pc:docMk/>
          <pc:sldMk cId="1584240852" sldId="377"/>
        </pc:sldMkLst>
        <pc:spChg chg="mod">
          <ac:chgData name="Martin Roddis" userId="79f70983-f6e2-4371-a34e-b240263f1cfb" providerId="ADAL" clId="{1319FF89-8E5C-4FDA-A527-404D47F31A73}" dt="2023-08-09T14:22:35.180" v="3581" actId="403"/>
          <ac:spMkLst>
            <pc:docMk/>
            <pc:sldMk cId="1584240852" sldId="377"/>
            <ac:spMk id="2" creationId="{00000000-0000-0000-0000-000000000000}"/>
          </ac:spMkLst>
        </pc:spChg>
        <pc:spChg chg="mod">
          <ac:chgData name="Martin Roddis" userId="79f70983-f6e2-4371-a34e-b240263f1cfb" providerId="ADAL" clId="{1319FF89-8E5C-4FDA-A527-404D47F31A73}" dt="2023-09-20T10:35:53.466" v="11324" actId="1076"/>
          <ac:spMkLst>
            <pc:docMk/>
            <pc:sldMk cId="1584240852" sldId="377"/>
            <ac:spMk id="3" creationId="{00000000-0000-0000-0000-000000000000}"/>
          </ac:spMkLst>
        </pc:spChg>
        <pc:spChg chg="add mod">
          <ac:chgData name="Martin Roddis" userId="79f70983-f6e2-4371-a34e-b240263f1cfb" providerId="ADAL" clId="{1319FF89-8E5C-4FDA-A527-404D47F31A73}" dt="2023-09-20T12:17:43.485" v="12629" actId="164"/>
          <ac:spMkLst>
            <pc:docMk/>
            <pc:sldMk cId="1584240852" sldId="377"/>
            <ac:spMk id="4" creationId="{6DAE702C-7C4A-2A5C-17C4-62FA029C4CFA}"/>
          </ac:spMkLst>
        </pc:spChg>
        <pc:spChg chg="del">
          <ac:chgData name="Martin Roddis" userId="79f70983-f6e2-4371-a34e-b240263f1cfb" providerId="ADAL" clId="{1319FF89-8E5C-4FDA-A527-404D47F31A73}" dt="2023-08-09T12:18:22.383" v="2836" actId="478"/>
          <ac:spMkLst>
            <pc:docMk/>
            <pc:sldMk cId="1584240852" sldId="377"/>
            <ac:spMk id="4" creationId="{F63F5252-BA79-ED79-A879-88632AC64EC3}"/>
          </ac:spMkLst>
        </pc:spChg>
        <pc:spChg chg="del">
          <ac:chgData name="Martin Roddis" userId="79f70983-f6e2-4371-a34e-b240263f1cfb" providerId="ADAL" clId="{1319FF89-8E5C-4FDA-A527-404D47F31A73}" dt="2023-08-09T12:18:25.092" v="2837" actId="478"/>
          <ac:spMkLst>
            <pc:docMk/>
            <pc:sldMk cId="1584240852" sldId="377"/>
            <ac:spMk id="5" creationId="{00000000-0000-0000-0000-000000000000}"/>
          </ac:spMkLst>
        </pc:spChg>
        <pc:spChg chg="add del mod">
          <ac:chgData name="Martin Roddis" userId="79f70983-f6e2-4371-a34e-b240263f1cfb" providerId="ADAL" clId="{1319FF89-8E5C-4FDA-A527-404D47F31A73}" dt="2023-09-20T12:04:07.681" v="12549" actId="478"/>
          <ac:spMkLst>
            <pc:docMk/>
            <pc:sldMk cId="1584240852" sldId="377"/>
            <ac:spMk id="5" creationId="{D7D65B4E-50EB-BE13-04DD-42AC0CCD6A4C}"/>
          </ac:spMkLst>
        </pc:spChg>
        <pc:spChg chg="mod">
          <ac:chgData name="Martin Roddis" userId="79f70983-f6e2-4371-a34e-b240263f1cfb" providerId="ADAL" clId="{1319FF89-8E5C-4FDA-A527-404D47F31A73}" dt="2023-08-09T14:23:04.770" v="3588" actId="403"/>
          <ac:spMkLst>
            <pc:docMk/>
            <pc:sldMk cId="1584240852" sldId="377"/>
            <ac:spMk id="6" creationId="{201EB0CD-8CE0-277F-7C2F-A21E18AA28B5}"/>
          </ac:spMkLst>
        </pc:spChg>
        <pc:spChg chg="add mod">
          <ac:chgData name="Martin Roddis" userId="79f70983-f6e2-4371-a34e-b240263f1cfb" providerId="ADAL" clId="{1319FF89-8E5C-4FDA-A527-404D47F31A73}" dt="2023-09-20T10:36:02.881" v="11329" actId="1076"/>
          <ac:spMkLst>
            <pc:docMk/>
            <pc:sldMk cId="1584240852" sldId="377"/>
            <ac:spMk id="7" creationId="{71C9AAD0-E9C7-345F-0D21-D5DBED64E427}"/>
          </ac:spMkLst>
        </pc:spChg>
        <pc:spChg chg="del mod">
          <ac:chgData name="Martin Roddis" userId="79f70983-f6e2-4371-a34e-b240263f1cfb" providerId="ADAL" clId="{1319FF89-8E5C-4FDA-A527-404D47F31A73}" dt="2023-08-09T12:19:33.245" v="2858" actId="478"/>
          <ac:spMkLst>
            <pc:docMk/>
            <pc:sldMk cId="1584240852" sldId="377"/>
            <ac:spMk id="8" creationId="{4DFD0F92-991C-4B0D-3EE9-22D733E56A08}"/>
          </ac:spMkLst>
        </pc:spChg>
        <pc:spChg chg="add mod">
          <ac:chgData name="Martin Roddis" userId="79f70983-f6e2-4371-a34e-b240263f1cfb" providerId="ADAL" clId="{1319FF89-8E5C-4FDA-A527-404D47F31A73}" dt="2023-09-20T12:18:01.741" v="12632" actId="164"/>
          <ac:spMkLst>
            <pc:docMk/>
            <pc:sldMk cId="1584240852" sldId="377"/>
            <ac:spMk id="8" creationId="{9C34AC0E-3423-5813-5688-1239E4505C05}"/>
          </ac:spMkLst>
        </pc:spChg>
        <pc:spChg chg="add mod">
          <ac:chgData name="Martin Roddis" userId="79f70983-f6e2-4371-a34e-b240263f1cfb" providerId="ADAL" clId="{1319FF89-8E5C-4FDA-A527-404D47F31A73}" dt="2023-09-20T12:17:49.340" v="12630" actId="164"/>
          <ac:spMkLst>
            <pc:docMk/>
            <pc:sldMk cId="1584240852" sldId="377"/>
            <ac:spMk id="9" creationId="{9CEEA14C-71E6-CB81-3E3F-01B28E8B3304}"/>
          </ac:spMkLst>
        </pc:spChg>
        <pc:spChg chg="add mod">
          <ac:chgData name="Martin Roddis" userId="79f70983-f6e2-4371-a34e-b240263f1cfb" providerId="ADAL" clId="{1319FF89-8E5C-4FDA-A527-404D47F31A73}" dt="2023-09-20T12:17:55.684" v="12631" actId="164"/>
          <ac:spMkLst>
            <pc:docMk/>
            <pc:sldMk cId="1584240852" sldId="377"/>
            <ac:spMk id="10" creationId="{8A532A12-CB0C-B8E5-C232-C5BD5F3FA506}"/>
          </ac:spMkLst>
        </pc:spChg>
        <pc:grpChg chg="add mod">
          <ac:chgData name="Martin Roddis" userId="79f70983-f6e2-4371-a34e-b240263f1cfb" providerId="ADAL" clId="{1319FF89-8E5C-4FDA-A527-404D47F31A73}" dt="2023-09-20T12:17:43.485" v="12629" actId="164"/>
          <ac:grpSpMkLst>
            <pc:docMk/>
            <pc:sldMk cId="1584240852" sldId="377"/>
            <ac:grpSpMk id="11" creationId="{EE0DE1CA-38AF-0537-2541-C7861E8B3973}"/>
          </ac:grpSpMkLst>
        </pc:grpChg>
        <pc:grpChg chg="add mod">
          <ac:chgData name="Martin Roddis" userId="79f70983-f6e2-4371-a34e-b240263f1cfb" providerId="ADAL" clId="{1319FF89-8E5C-4FDA-A527-404D47F31A73}" dt="2023-09-20T12:17:49.340" v="12630" actId="164"/>
          <ac:grpSpMkLst>
            <pc:docMk/>
            <pc:sldMk cId="1584240852" sldId="377"/>
            <ac:grpSpMk id="12" creationId="{D691E2EA-C71F-048A-27E2-8543D4594FE8}"/>
          </ac:grpSpMkLst>
        </pc:grpChg>
        <pc:grpChg chg="add mod">
          <ac:chgData name="Martin Roddis" userId="79f70983-f6e2-4371-a34e-b240263f1cfb" providerId="ADAL" clId="{1319FF89-8E5C-4FDA-A527-404D47F31A73}" dt="2023-09-20T12:17:55.684" v="12631" actId="164"/>
          <ac:grpSpMkLst>
            <pc:docMk/>
            <pc:sldMk cId="1584240852" sldId="377"/>
            <ac:grpSpMk id="13" creationId="{DD2EF673-6998-2542-B94B-6B8211FD04F8}"/>
          </ac:grpSpMkLst>
        </pc:grpChg>
        <pc:grpChg chg="add mod">
          <ac:chgData name="Martin Roddis" userId="79f70983-f6e2-4371-a34e-b240263f1cfb" providerId="ADAL" clId="{1319FF89-8E5C-4FDA-A527-404D47F31A73}" dt="2023-09-20T12:18:01.741" v="12632" actId="164"/>
          <ac:grpSpMkLst>
            <pc:docMk/>
            <pc:sldMk cId="1584240852" sldId="377"/>
            <ac:grpSpMk id="14" creationId="{7D2D53B0-3D5E-14C7-6564-4A4EE500B02C}"/>
          </ac:grpSpMkLst>
        </pc:grpChg>
        <pc:picChg chg="mod">
          <ac:chgData name="Martin Roddis" userId="79f70983-f6e2-4371-a34e-b240263f1cfb" providerId="ADAL" clId="{1319FF89-8E5C-4FDA-A527-404D47F31A73}" dt="2023-09-20T12:18:01.741" v="12632" actId="164"/>
          <ac:picMkLst>
            <pc:docMk/>
            <pc:sldMk cId="1584240852" sldId="377"/>
            <ac:picMk id="24" creationId="{0F63E6A5-6531-AD3F-43F4-3DFB5FA954F6}"/>
          </ac:picMkLst>
        </pc:picChg>
        <pc:picChg chg="mod">
          <ac:chgData name="Martin Roddis" userId="79f70983-f6e2-4371-a34e-b240263f1cfb" providerId="ADAL" clId="{1319FF89-8E5C-4FDA-A527-404D47F31A73}" dt="2023-09-20T12:17:49.340" v="12630" actId="164"/>
          <ac:picMkLst>
            <pc:docMk/>
            <pc:sldMk cId="1584240852" sldId="377"/>
            <ac:picMk id="26" creationId="{AD00F12F-6E8C-DCA1-4D01-183A78C410B1}"/>
          </ac:picMkLst>
        </pc:picChg>
        <pc:picChg chg="mod">
          <ac:chgData name="Martin Roddis" userId="79f70983-f6e2-4371-a34e-b240263f1cfb" providerId="ADAL" clId="{1319FF89-8E5C-4FDA-A527-404D47F31A73}" dt="2023-09-20T12:17:55.684" v="12631" actId="164"/>
          <ac:picMkLst>
            <pc:docMk/>
            <pc:sldMk cId="1584240852" sldId="377"/>
            <ac:picMk id="28" creationId="{3D7BB137-B7AB-A815-CB86-7011C670D8C2}"/>
          </ac:picMkLst>
        </pc:picChg>
        <pc:picChg chg="mod">
          <ac:chgData name="Martin Roddis" userId="79f70983-f6e2-4371-a34e-b240263f1cfb" providerId="ADAL" clId="{1319FF89-8E5C-4FDA-A527-404D47F31A73}" dt="2023-09-20T12:17:43.485" v="12629" actId="164"/>
          <ac:picMkLst>
            <pc:docMk/>
            <pc:sldMk cId="1584240852" sldId="377"/>
            <ac:picMk id="30" creationId="{AFAB17CF-CC66-48C1-A00A-E30E4B07A491}"/>
          </ac:picMkLst>
        </pc:picChg>
      </pc:sldChg>
      <pc:sldChg chg="del mod modShow">
        <pc:chgData name="Martin Roddis" userId="79f70983-f6e2-4371-a34e-b240263f1cfb" providerId="ADAL" clId="{1319FF89-8E5C-4FDA-A527-404D47F31A73}" dt="2023-08-09T12:15:00.504" v="2598" actId="2696"/>
        <pc:sldMkLst>
          <pc:docMk/>
          <pc:sldMk cId="3290218706" sldId="413"/>
        </pc:sldMkLst>
      </pc:sldChg>
      <pc:sldChg chg="delSp modSp del mod ord modShow modNotesTx">
        <pc:chgData name="Martin Roddis" userId="79f70983-f6e2-4371-a34e-b240263f1cfb" providerId="ADAL" clId="{1319FF89-8E5C-4FDA-A527-404D47F31A73}" dt="2023-08-11T13:19:09.970" v="10337" actId="2696"/>
        <pc:sldMkLst>
          <pc:docMk/>
          <pc:sldMk cId="315426168" sldId="427"/>
        </pc:sldMkLst>
        <pc:spChg chg="del">
          <ac:chgData name="Martin Roddis" userId="79f70983-f6e2-4371-a34e-b240263f1cfb" providerId="ADAL" clId="{1319FF89-8E5C-4FDA-A527-404D47F31A73}" dt="2023-08-11T09:15:43.847" v="9564" actId="478"/>
          <ac:spMkLst>
            <pc:docMk/>
            <pc:sldMk cId="315426168" sldId="427"/>
            <ac:spMk id="2" creationId="{2BA7D00B-A485-5A1A-150E-4D3BF5C21F7C}"/>
          </ac:spMkLst>
        </pc:spChg>
        <pc:spChg chg="del">
          <ac:chgData name="Martin Roddis" userId="79f70983-f6e2-4371-a34e-b240263f1cfb" providerId="ADAL" clId="{1319FF89-8E5C-4FDA-A527-404D47F31A73}" dt="2023-08-11T09:15:45.591" v="9565" actId="478"/>
          <ac:spMkLst>
            <pc:docMk/>
            <pc:sldMk cId="315426168" sldId="427"/>
            <ac:spMk id="3" creationId="{00000000-0000-0000-0000-000000000000}"/>
          </ac:spMkLst>
        </pc:spChg>
        <pc:spChg chg="mod">
          <ac:chgData name="Martin Roddis" userId="79f70983-f6e2-4371-a34e-b240263f1cfb" providerId="ADAL" clId="{1319FF89-8E5C-4FDA-A527-404D47F31A73}" dt="2023-08-11T09:16:04.282" v="9568" actId="404"/>
          <ac:spMkLst>
            <pc:docMk/>
            <pc:sldMk cId="315426168" sldId="427"/>
            <ac:spMk id="5" creationId="{00000000-0000-0000-0000-000000000000}"/>
          </ac:spMkLst>
        </pc:spChg>
        <pc:spChg chg="mod">
          <ac:chgData name="Martin Roddis" userId="79f70983-f6e2-4371-a34e-b240263f1cfb" providerId="ADAL" clId="{1319FF89-8E5C-4FDA-A527-404D47F31A73}" dt="2023-08-11T09:15:34.342" v="9559" actId="20577"/>
          <ac:spMkLst>
            <pc:docMk/>
            <pc:sldMk cId="315426168" sldId="427"/>
            <ac:spMk id="6" creationId="{A6ABCE47-8729-6544-67BC-04A1B245ACCB}"/>
          </ac:spMkLst>
        </pc:spChg>
        <pc:spChg chg="del mod">
          <ac:chgData name="Martin Roddis" userId="79f70983-f6e2-4371-a34e-b240263f1cfb" providerId="ADAL" clId="{1319FF89-8E5C-4FDA-A527-404D47F31A73}" dt="2023-08-11T09:16:09.749" v="9570" actId="478"/>
          <ac:spMkLst>
            <pc:docMk/>
            <pc:sldMk cId="315426168" sldId="427"/>
            <ac:spMk id="8" creationId="{00000000-0000-0000-0000-000000000000}"/>
          </ac:spMkLst>
        </pc:spChg>
      </pc:sldChg>
      <pc:sldChg chg="delSp modSp mod ord modNotesTx">
        <pc:chgData name="Martin Roddis" userId="79f70983-f6e2-4371-a34e-b240263f1cfb" providerId="ADAL" clId="{1319FF89-8E5C-4FDA-A527-404D47F31A73}" dt="2023-09-20T10:33:48.346" v="11309" actId="20577"/>
        <pc:sldMkLst>
          <pc:docMk/>
          <pc:sldMk cId="825704319" sldId="433"/>
        </pc:sldMkLst>
        <pc:spChg chg="del">
          <ac:chgData name="Martin Roddis" userId="79f70983-f6e2-4371-a34e-b240263f1cfb" providerId="ADAL" clId="{1319FF89-8E5C-4FDA-A527-404D47F31A73}" dt="2023-08-09T14:06:04.019" v="2893" actId="478"/>
          <ac:spMkLst>
            <pc:docMk/>
            <pc:sldMk cId="825704319" sldId="433"/>
            <ac:spMk id="9" creationId="{1C7ED25F-F7E4-B57C-E640-BDDB8A8C8B81}"/>
          </ac:spMkLst>
        </pc:spChg>
        <pc:spChg chg="mod">
          <ac:chgData name="Martin Roddis" userId="79f70983-f6e2-4371-a34e-b240263f1cfb" providerId="ADAL" clId="{1319FF89-8E5C-4FDA-A527-404D47F31A73}" dt="2023-09-20T10:33:48.346" v="11309" actId="20577"/>
          <ac:spMkLst>
            <pc:docMk/>
            <pc:sldMk cId="825704319" sldId="433"/>
            <ac:spMk id="4098" creationId="{00000000-0000-0000-0000-000000000000}"/>
          </ac:spMkLst>
        </pc:spChg>
        <pc:picChg chg="mod">
          <ac:chgData name="Martin Roddis" userId="79f70983-f6e2-4371-a34e-b240263f1cfb" providerId="ADAL" clId="{1319FF89-8E5C-4FDA-A527-404D47F31A73}" dt="2023-08-21T15:56:05.687" v="10674" actId="692"/>
          <ac:picMkLst>
            <pc:docMk/>
            <pc:sldMk cId="825704319" sldId="433"/>
            <ac:picMk id="2" creationId="{306C690C-463E-FD5D-9D13-841C4469A78D}"/>
          </ac:picMkLst>
        </pc:picChg>
        <pc:picChg chg="del">
          <ac:chgData name="Martin Roddis" userId="79f70983-f6e2-4371-a34e-b240263f1cfb" providerId="ADAL" clId="{1319FF89-8E5C-4FDA-A527-404D47F31A73}" dt="2023-08-09T14:06:43.219" v="2894" actId="478"/>
          <ac:picMkLst>
            <pc:docMk/>
            <pc:sldMk cId="825704319" sldId="433"/>
            <ac:picMk id="13" creationId="{47AB7FF2-387B-679A-27F9-654E82AB7DAC}"/>
          </ac:picMkLst>
        </pc:picChg>
      </pc:sldChg>
      <pc:sldChg chg="addSp delSp modSp mod ord modAnim modNotesTx">
        <pc:chgData name="Martin Roddis" userId="79f70983-f6e2-4371-a34e-b240263f1cfb" providerId="ADAL" clId="{1319FF89-8E5C-4FDA-A527-404D47F31A73}" dt="2023-09-20T12:22:42.853" v="12667" actId="1076"/>
        <pc:sldMkLst>
          <pc:docMk/>
          <pc:sldMk cId="4101099702" sldId="438"/>
        </pc:sldMkLst>
        <pc:spChg chg="mod">
          <ac:chgData name="Martin Roddis" userId="79f70983-f6e2-4371-a34e-b240263f1cfb" providerId="ADAL" clId="{1319FF89-8E5C-4FDA-A527-404D47F31A73}" dt="2023-08-09T12:21:16.583" v="2891" actId="1076"/>
          <ac:spMkLst>
            <pc:docMk/>
            <pc:sldMk cId="4101099702" sldId="438"/>
            <ac:spMk id="2" creationId="{00000000-0000-0000-0000-000000000000}"/>
          </ac:spMkLst>
        </pc:spChg>
        <pc:spChg chg="del">
          <ac:chgData name="Martin Roddis" userId="79f70983-f6e2-4371-a34e-b240263f1cfb" providerId="ADAL" clId="{1319FF89-8E5C-4FDA-A527-404D47F31A73}" dt="2023-08-09T12:18:34.081" v="2839" actId="478"/>
          <ac:spMkLst>
            <pc:docMk/>
            <pc:sldMk cId="4101099702" sldId="438"/>
            <ac:spMk id="3" creationId="{809B4B84-A1F5-A1F8-188D-9B698FBB5917}"/>
          </ac:spMkLst>
        </pc:spChg>
        <pc:spChg chg="del">
          <ac:chgData name="Martin Roddis" userId="79f70983-f6e2-4371-a34e-b240263f1cfb" providerId="ADAL" clId="{1319FF89-8E5C-4FDA-A527-404D47F31A73}" dt="2023-08-09T12:18:31.473" v="2838" actId="478"/>
          <ac:spMkLst>
            <pc:docMk/>
            <pc:sldMk cId="4101099702" sldId="438"/>
            <ac:spMk id="5" creationId="{00000000-0000-0000-0000-000000000000}"/>
          </ac:spMkLst>
        </pc:spChg>
        <pc:spChg chg="mod">
          <ac:chgData name="Martin Roddis" userId="79f70983-f6e2-4371-a34e-b240263f1cfb" providerId="ADAL" clId="{1319FF89-8E5C-4FDA-A527-404D47F31A73}" dt="2023-09-20T12:21:03.011" v="12647"/>
          <ac:spMkLst>
            <pc:docMk/>
            <pc:sldMk cId="4101099702" sldId="438"/>
            <ac:spMk id="5" creationId="{163E6ED2-E3A4-1DD9-776F-26250BFB4B79}"/>
          </ac:spMkLst>
        </pc:spChg>
        <pc:spChg chg="mod">
          <ac:chgData name="Martin Roddis" userId="79f70983-f6e2-4371-a34e-b240263f1cfb" providerId="ADAL" clId="{1319FF89-8E5C-4FDA-A527-404D47F31A73}" dt="2023-09-20T12:21:18.931" v="12651"/>
          <ac:spMkLst>
            <pc:docMk/>
            <pc:sldMk cId="4101099702" sldId="438"/>
            <ac:spMk id="8" creationId="{8CF81348-FF52-5804-A6E0-5AE67E97994B}"/>
          </ac:spMkLst>
        </pc:spChg>
        <pc:spChg chg="mod">
          <ac:chgData name="Martin Roddis" userId="79f70983-f6e2-4371-a34e-b240263f1cfb" providerId="ADAL" clId="{1319FF89-8E5C-4FDA-A527-404D47F31A73}" dt="2023-09-20T12:21:41.739" v="12658"/>
          <ac:spMkLst>
            <pc:docMk/>
            <pc:sldMk cId="4101099702" sldId="438"/>
            <ac:spMk id="11" creationId="{F1A6EF98-B8FE-724B-86D6-B55DD6D2E6CE}"/>
          </ac:spMkLst>
        </pc:spChg>
        <pc:spChg chg="mod">
          <ac:chgData name="Martin Roddis" userId="79f70983-f6e2-4371-a34e-b240263f1cfb" providerId="ADAL" clId="{1319FF89-8E5C-4FDA-A527-404D47F31A73}" dt="2023-09-20T12:21:58.720" v="12662"/>
          <ac:spMkLst>
            <pc:docMk/>
            <pc:sldMk cId="4101099702" sldId="438"/>
            <ac:spMk id="14" creationId="{54787DA2-BBDA-7EC4-9E85-67A029D587D4}"/>
          </ac:spMkLst>
        </pc:spChg>
        <pc:grpChg chg="add mod">
          <ac:chgData name="Martin Roddis" userId="79f70983-f6e2-4371-a34e-b240263f1cfb" providerId="ADAL" clId="{1319FF89-8E5C-4FDA-A527-404D47F31A73}" dt="2023-09-20T12:21:09.717" v="12650" actId="14100"/>
          <ac:grpSpMkLst>
            <pc:docMk/>
            <pc:sldMk cId="4101099702" sldId="438"/>
            <ac:grpSpMk id="3" creationId="{EC88F304-667B-19AC-051D-07BBDD549C33}"/>
          </ac:grpSpMkLst>
        </pc:grpChg>
        <pc:grpChg chg="add mod">
          <ac:chgData name="Martin Roddis" userId="79f70983-f6e2-4371-a34e-b240263f1cfb" providerId="ADAL" clId="{1319FF89-8E5C-4FDA-A527-404D47F31A73}" dt="2023-09-20T12:21:28.533" v="12656" actId="1076"/>
          <ac:grpSpMkLst>
            <pc:docMk/>
            <pc:sldMk cId="4101099702" sldId="438"/>
            <ac:grpSpMk id="6" creationId="{9251D76F-824D-2F0D-0DB1-CEF024DE99A7}"/>
          </ac:grpSpMkLst>
        </pc:grpChg>
        <pc:grpChg chg="add mod">
          <ac:chgData name="Martin Roddis" userId="79f70983-f6e2-4371-a34e-b240263f1cfb" providerId="ADAL" clId="{1319FF89-8E5C-4FDA-A527-404D47F31A73}" dt="2023-09-20T12:22:42.853" v="12667" actId="1076"/>
          <ac:grpSpMkLst>
            <pc:docMk/>
            <pc:sldMk cId="4101099702" sldId="438"/>
            <ac:grpSpMk id="9" creationId="{04EB9710-CFDF-0DE9-1BCD-6B40A049D733}"/>
          </ac:grpSpMkLst>
        </pc:grpChg>
        <pc:grpChg chg="add mod">
          <ac:chgData name="Martin Roddis" userId="79f70983-f6e2-4371-a34e-b240263f1cfb" providerId="ADAL" clId="{1319FF89-8E5C-4FDA-A527-404D47F31A73}" dt="2023-09-20T12:22:04.572" v="12664" actId="1076"/>
          <ac:grpSpMkLst>
            <pc:docMk/>
            <pc:sldMk cId="4101099702" sldId="438"/>
            <ac:grpSpMk id="12" creationId="{4C079E59-B6C8-B73A-8484-A51052EDDBC1}"/>
          </ac:grpSpMkLst>
        </pc:grpChg>
        <pc:picChg chg="mod">
          <ac:chgData name="Martin Roddis" userId="79f70983-f6e2-4371-a34e-b240263f1cfb" providerId="ADAL" clId="{1319FF89-8E5C-4FDA-A527-404D47F31A73}" dt="2023-09-20T12:21:03.011" v="12647"/>
          <ac:picMkLst>
            <pc:docMk/>
            <pc:sldMk cId="4101099702" sldId="438"/>
            <ac:picMk id="4" creationId="{C7EA19E5-8399-05D3-4AB2-AA65E91540C5}"/>
          </ac:picMkLst>
        </pc:picChg>
        <pc:picChg chg="mod">
          <ac:chgData name="Martin Roddis" userId="79f70983-f6e2-4371-a34e-b240263f1cfb" providerId="ADAL" clId="{1319FF89-8E5C-4FDA-A527-404D47F31A73}" dt="2023-09-20T12:21:18.931" v="12651"/>
          <ac:picMkLst>
            <pc:docMk/>
            <pc:sldMk cId="4101099702" sldId="438"/>
            <ac:picMk id="7" creationId="{D351263D-6FDF-DA3D-35EC-2A53E0E9F2EE}"/>
          </ac:picMkLst>
        </pc:picChg>
        <pc:picChg chg="mod">
          <ac:chgData name="Martin Roddis" userId="79f70983-f6e2-4371-a34e-b240263f1cfb" providerId="ADAL" clId="{1319FF89-8E5C-4FDA-A527-404D47F31A73}" dt="2023-09-20T12:21:41.739" v="12658"/>
          <ac:picMkLst>
            <pc:docMk/>
            <pc:sldMk cId="4101099702" sldId="438"/>
            <ac:picMk id="10" creationId="{0545024D-F0A6-6F10-BD61-DF7B686F011D}"/>
          </ac:picMkLst>
        </pc:picChg>
        <pc:picChg chg="mod">
          <ac:chgData name="Martin Roddis" userId="79f70983-f6e2-4371-a34e-b240263f1cfb" providerId="ADAL" clId="{1319FF89-8E5C-4FDA-A527-404D47F31A73}" dt="2023-09-20T12:21:58.720" v="12662"/>
          <ac:picMkLst>
            <pc:docMk/>
            <pc:sldMk cId="4101099702" sldId="438"/>
            <ac:picMk id="13" creationId="{104E1C84-AEFC-84D6-D71A-E8A0177396ED}"/>
          </ac:picMkLst>
        </pc:picChg>
        <pc:picChg chg="del">
          <ac:chgData name="Martin Roddis" userId="79f70983-f6e2-4371-a34e-b240263f1cfb" providerId="ADAL" clId="{1319FF89-8E5C-4FDA-A527-404D47F31A73}" dt="2023-09-20T12:21:21.533" v="12653" actId="478"/>
          <ac:picMkLst>
            <pc:docMk/>
            <pc:sldMk cId="4101099702" sldId="438"/>
            <ac:picMk id="24" creationId="{0F63E6A5-6531-AD3F-43F4-3DFB5FA954F6}"/>
          </ac:picMkLst>
        </pc:picChg>
        <pc:picChg chg="del">
          <ac:chgData name="Martin Roddis" userId="79f70983-f6e2-4371-a34e-b240263f1cfb" providerId="ADAL" clId="{1319FF89-8E5C-4FDA-A527-404D47F31A73}" dt="2023-09-20T12:21:32.204" v="12657" actId="478"/>
          <ac:picMkLst>
            <pc:docMk/>
            <pc:sldMk cId="4101099702" sldId="438"/>
            <ac:picMk id="26" creationId="{AD00F12F-6E8C-DCA1-4D01-183A78C410B1}"/>
          </ac:picMkLst>
        </pc:picChg>
        <pc:picChg chg="del">
          <ac:chgData name="Martin Roddis" userId="79f70983-f6e2-4371-a34e-b240263f1cfb" providerId="ADAL" clId="{1319FF89-8E5C-4FDA-A527-404D47F31A73}" dt="2023-09-20T12:21:50.364" v="12661" actId="478"/>
          <ac:picMkLst>
            <pc:docMk/>
            <pc:sldMk cId="4101099702" sldId="438"/>
            <ac:picMk id="28" creationId="{3D7BB137-B7AB-A815-CB86-7011C670D8C2}"/>
          </ac:picMkLst>
        </pc:picChg>
        <pc:picChg chg="del">
          <ac:chgData name="Martin Roddis" userId="79f70983-f6e2-4371-a34e-b240263f1cfb" providerId="ADAL" clId="{1319FF89-8E5C-4FDA-A527-404D47F31A73}" dt="2023-09-20T12:21:00.204" v="12646" actId="478"/>
          <ac:picMkLst>
            <pc:docMk/>
            <pc:sldMk cId="4101099702" sldId="438"/>
            <ac:picMk id="30" creationId="{AFAB17CF-CC66-48C1-A00A-E30E4B07A491}"/>
          </ac:picMkLst>
        </pc:picChg>
      </pc:sldChg>
      <pc:sldChg chg="addSp delSp modSp del mod ord delAnim modShow modNotesTx">
        <pc:chgData name="Martin Roddis" userId="79f70983-f6e2-4371-a34e-b240263f1cfb" providerId="ADAL" clId="{1319FF89-8E5C-4FDA-A527-404D47F31A73}" dt="2023-09-20T10:19:41.057" v="11041" actId="2696"/>
        <pc:sldMkLst>
          <pc:docMk/>
          <pc:sldMk cId="657729554" sldId="458"/>
        </pc:sldMkLst>
        <pc:grpChg chg="del">
          <ac:chgData name="Martin Roddis" userId="79f70983-f6e2-4371-a34e-b240263f1cfb" providerId="ADAL" clId="{1319FF89-8E5C-4FDA-A527-404D47F31A73}" dt="2023-08-11T08:53:42.449" v="7679" actId="478"/>
          <ac:grpSpMkLst>
            <pc:docMk/>
            <pc:sldMk cId="657729554" sldId="458"/>
            <ac:grpSpMk id="4" creationId="{59928F12-668F-268A-EDAE-E7EBFDF64846}"/>
          </ac:grpSpMkLst>
        </pc:grpChg>
        <pc:picChg chg="del">
          <ac:chgData name="Martin Roddis" userId="79f70983-f6e2-4371-a34e-b240263f1cfb" providerId="ADAL" clId="{1319FF89-8E5C-4FDA-A527-404D47F31A73}" dt="2023-08-11T08:53:44.555" v="7680" actId="478"/>
          <ac:picMkLst>
            <pc:docMk/>
            <pc:sldMk cId="657729554" sldId="458"/>
            <ac:picMk id="3" creationId="{8A18D44E-0D79-72C3-DD75-4E15A7D44E76}"/>
          </ac:picMkLst>
        </pc:picChg>
        <pc:picChg chg="add del">
          <ac:chgData name="Martin Roddis" userId="79f70983-f6e2-4371-a34e-b240263f1cfb" providerId="ADAL" clId="{1319FF89-8E5C-4FDA-A527-404D47F31A73}" dt="2023-08-11T08:47:08.340" v="7145" actId="478"/>
          <ac:picMkLst>
            <pc:docMk/>
            <pc:sldMk cId="657729554" sldId="458"/>
            <ac:picMk id="7" creationId="{CFCB4D37-AE71-38EE-3F3A-4E85B92E2E55}"/>
          </ac:picMkLst>
        </pc:picChg>
        <pc:picChg chg="add mod ord modCrop">
          <ac:chgData name="Martin Roddis" userId="79f70983-f6e2-4371-a34e-b240263f1cfb" providerId="ADAL" clId="{1319FF89-8E5C-4FDA-A527-404D47F31A73}" dt="2023-08-11T12:07:15.462" v="10213" actId="1076"/>
          <ac:picMkLst>
            <pc:docMk/>
            <pc:sldMk cId="657729554" sldId="458"/>
            <ac:picMk id="12" creationId="{6A477404-488B-C912-489E-3560DBD01C6B}"/>
          </ac:picMkLst>
        </pc:picChg>
        <pc:picChg chg="mod">
          <ac:chgData name="Martin Roddis" userId="79f70983-f6e2-4371-a34e-b240263f1cfb" providerId="ADAL" clId="{1319FF89-8E5C-4FDA-A527-404D47F31A73}" dt="2023-08-21T15:55:48.973" v="10673" actId="1076"/>
          <ac:picMkLst>
            <pc:docMk/>
            <pc:sldMk cId="657729554" sldId="458"/>
            <ac:picMk id="1026" creationId="{29CC7715-927B-ED66-75FA-73277BD14833}"/>
          </ac:picMkLst>
        </pc:picChg>
      </pc:sldChg>
      <pc:sldChg chg="delSp mod modAnim modNotesTx">
        <pc:chgData name="Martin Roddis" userId="79f70983-f6e2-4371-a34e-b240263f1cfb" providerId="ADAL" clId="{1319FF89-8E5C-4FDA-A527-404D47F31A73}" dt="2023-09-20T10:31:22.932" v="11102"/>
        <pc:sldMkLst>
          <pc:docMk/>
          <pc:sldMk cId="3718556991" sldId="475"/>
        </pc:sldMkLst>
        <pc:spChg chg="del">
          <ac:chgData name="Martin Roddis" userId="79f70983-f6e2-4371-a34e-b240263f1cfb" providerId="ADAL" clId="{1319FF89-8E5C-4FDA-A527-404D47F31A73}" dt="2023-08-11T10:46:24.581" v="10169" actId="478"/>
          <ac:spMkLst>
            <pc:docMk/>
            <pc:sldMk cId="3718556991" sldId="475"/>
            <ac:spMk id="13" creationId="{00000000-0000-0000-0000-000000000000}"/>
          </ac:spMkLst>
        </pc:spChg>
      </pc:sldChg>
      <pc:sldChg chg="delSp modSp mod ord modAnim modNotesTx">
        <pc:chgData name="Martin Roddis" userId="79f70983-f6e2-4371-a34e-b240263f1cfb" providerId="ADAL" clId="{1319FF89-8E5C-4FDA-A527-404D47F31A73}" dt="2023-09-20T12:08:21.702" v="12578"/>
        <pc:sldMkLst>
          <pc:docMk/>
          <pc:sldMk cId="4033386185" sldId="482"/>
        </pc:sldMkLst>
        <pc:spChg chg="mod">
          <ac:chgData name="Martin Roddis" userId="79f70983-f6e2-4371-a34e-b240263f1cfb" providerId="ADAL" clId="{1319FF89-8E5C-4FDA-A527-404D47F31A73}" dt="2023-09-20T10:36:24.269" v="11339" actId="14100"/>
          <ac:spMkLst>
            <pc:docMk/>
            <pc:sldMk cId="4033386185" sldId="482"/>
            <ac:spMk id="2" creationId="{00000000-0000-0000-0000-000000000000}"/>
          </ac:spMkLst>
        </pc:spChg>
        <pc:spChg chg="del">
          <ac:chgData name="Martin Roddis" userId="79f70983-f6e2-4371-a34e-b240263f1cfb" providerId="ADAL" clId="{1319FF89-8E5C-4FDA-A527-404D47F31A73}" dt="2023-08-11T13:02:48.110" v="10266" actId="478"/>
          <ac:spMkLst>
            <pc:docMk/>
            <pc:sldMk cId="4033386185" sldId="482"/>
            <ac:spMk id="3" creationId="{FFC31A94-F7A8-4EDA-6AD1-CC963CB7BE8C}"/>
          </ac:spMkLst>
        </pc:spChg>
        <pc:spChg chg="del">
          <ac:chgData name="Martin Roddis" userId="79f70983-f6e2-4371-a34e-b240263f1cfb" providerId="ADAL" clId="{1319FF89-8E5C-4FDA-A527-404D47F31A73}" dt="2023-08-11T13:02:50.862" v="10267" actId="478"/>
          <ac:spMkLst>
            <pc:docMk/>
            <pc:sldMk cId="4033386185" sldId="482"/>
            <ac:spMk id="5" creationId="{00000000-0000-0000-0000-000000000000}"/>
          </ac:spMkLst>
        </pc:spChg>
        <pc:graphicFrameChg chg="mod">
          <ac:chgData name="Martin Roddis" userId="79f70983-f6e2-4371-a34e-b240263f1cfb" providerId="ADAL" clId="{1319FF89-8E5C-4FDA-A527-404D47F31A73}" dt="2023-09-20T12:08:21.702" v="12578"/>
          <ac:graphicFrameMkLst>
            <pc:docMk/>
            <pc:sldMk cId="4033386185" sldId="482"/>
            <ac:graphicFrameMk id="17" creationId="{FC30D283-E74C-5285-D9A8-9685ABDAF3C2}"/>
          </ac:graphicFrameMkLst>
        </pc:graphicFrameChg>
      </pc:sldChg>
      <pc:sldChg chg="modSp mod modNotesTx">
        <pc:chgData name="Martin Roddis" userId="79f70983-f6e2-4371-a34e-b240263f1cfb" providerId="ADAL" clId="{1319FF89-8E5C-4FDA-A527-404D47F31A73}" dt="2023-09-20T10:47:20.265" v="12041" actId="20577"/>
        <pc:sldMkLst>
          <pc:docMk/>
          <pc:sldMk cId="1442284625" sldId="498"/>
        </pc:sldMkLst>
        <pc:spChg chg="mod">
          <ac:chgData name="Martin Roddis" userId="79f70983-f6e2-4371-a34e-b240263f1cfb" providerId="ADAL" clId="{1319FF89-8E5C-4FDA-A527-404D47F31A73}" dt="2023-09-20T10:47:20.265" v="12041" actId="20577"/>
          <ac:spMkLst>
            <pc:docMk/>
            <pc:sldMk cId="1442284625" sldId="498"/>
            <ac:spMk id="5" creationId="{F1DC963D-6AAE-3032-46B8-221D048302CF}"/>
          </ac:spMkLst>
        </pc:spChg>
        <pc:spChg chg="mod">
          <ac:chgData name="Martin Roddis" userId="79f70983-f6e2-4371-a34e-b240263f1cfb" providerId="ADAL" clId="{1319FF89-8E5C-4FDA-A527-404D47F31A73}" dt="2023-09-20T10:46:26.483" v="12013" actId="1076"/>
          <ac:spMkLst>
            <pc:docMk/>
            <pc:sldMk cId="1442284625" sldId="498"/>
            <ac:spMk id="12291" creationId="{00000000-0000-0000-0000-000000000000}"/>
          </ac:spMkLst>
        </pc:spChg>
      </pc:sldChg>
      <pc:sldChg chg="modSp del mod modNotesTx">
        <pc:chgData name="Martin Roddis" userId="79f70983-f6e2-4371-a34e-b240263f1cfb" providerId="ADAL" clId="{1319FF89-8E5C-4FDA-A527-404D47F31A73}" dt="2023-09-20T10:29:11.172" v="11098" actId="2696"/>
        <pc:sldMkLst>
          <pc:docMk/>
          <pc:sldMk cId="1153484378" sldId="499"/>
        </pc:sldMkLst>
        <pc:grpChg chg="mod">
          <ac:chgData name="Martin Roddis" userId="79f70983-f6e2-4371-a34e-b240263f1cfb" providerId="ADAL" clId="{1319FF89-8E5C-4FDA-A527-404D47F31A73}" dt="2023-08-21T15:57:19.865" v="10678" actId="14100"/>
          <ac:grpSpMkLst>
            <pc:docMk/>
            <pc:sldMk cId="1153484378" sldId="499"/>
            <ac:grpSpMk id="8" creationId="{80A35736-4D0D-A278-A40F-1317E0FBAA96}"/>
          </ac:grpSpMkLst>
        </pc:grpChg>
      </pc:sldChg>
      <pc:sldChg chg="addSp delSp modSp mod delAnim modAnim modNotesTx">
        <pc:chgData name="Martin Roddis" userId="79f70983-f6e2-4371-a34e-b240263f1cfb" providerId="ADAL" clId="{1319FF89-8E5C-4FDA-A527-404D47F31A73}" dt="2023-09-22T13:47:39.035" v="12848"/>
        <pc:sldMkLst>
          <pc:docMk/>
          <pc:sldMk cId="1325197568" sldId="504"/>
        </pc:sldMkLst>
        <pc:spChg chg="del">
          <ac:chgData name="Martin Roddis" userId="79f70983-f6e2-4371-a34e-b240263f1cfb" providerId="ADAL" clId="{1319FF89-8E5C-4FDA-A527-404D47F31A73}" dt="2023-08-11T10:49:36.005" v="10173" actId="478"/>
          <ac:spMkLst>
            <pc:docMk/>
            <pc:sldMk cId="1325197568" sldId="504"/>
            <ac:spMk id="2" creationId="{00F0215E-AA9E-479C-ACD0-6BEF20DD8A41}"/>
          </ac:spMkLst>
        </pc:spChg>
        <pc:spChg chg="add mod">
          <ac:chgData name="Martin Roddis" userId="79f70983-f6e2-4371-a34e-b240263f1cfb" providerId="ADAL" clId="{1319FF89-8E5C-4FDA-A527-404D47F31A73}" dt="2023-09-22T13:46:17.010" v="12847" actId="1076"/>
          <ac:spMkLst>
            <pc:docMk/>
            <pc:sldMk cId="1325197568" sldId="504"/>
            <ac:spMk id="2" creationId="{FE98F996-797E-D52F-DBF6-8903B4EC16C1}"/>
          </ac:spMkLst>
        </pc:spChg>
        <pc:picChg chg="del">
          <ac:chgData name="Martin Roddis" userId="79f70983-f6e2-4371-a34e-b240263f1cfb" providerId="ADAL" clId="{1319FF89-8E5C-4FDA-A527-404D47F31A73}" dt="2023-08-11T10:51:36.774" v="10174" actId="478"/>
          <ac:picMkLst>
            <pc:docMk/>
            <pc:sldMk cId="1325197568" sldId="504"/>
            <ac:picMk id="4" creationId="{1745096E-A3F1-A459-12E2-D8D6E4929A0E}"/>
          </ac:picMkLst>
        </pc:picChg>
        <pc:picChg chg="add mod">
          <ac:chgData name="Martin Roddis" userId="79f70983-f6e2-4371-a34e-b240263f1cfb" providerId="ADAL" clId="{1319FF89-8E5C-4FDA-A527-404D47F31A73}" dt="2023-09-22T13:47:39.035" v="12848"/>
          <ac:picMkLst>
            <pc:docMk/>
            <pc:sldMk cId="1325197568" sldId="504"/>
            <ac:picMk id="4" creationId="{1FBFDD25-ACD1-E853-55A7-A7EBD94BD547}"/>
          </ac:picMkLst>
        </pc:picChg>
        <pc:picChg chg="add mod">
          <ac:chgData name="Martin Roddis" userId="79f70983-f6e2-4371-a34e-b240263f1cfb" providerId="ADAL" clId="{1319FF89-8E5C-4FDA-A527-404D47F31A73}" dt="2023-08-11T10:52:46.684" v="10184" actId="14100"/>
          <ac:picMkLst>
            <pc:docMk/>
            <pc:sldMk cId="1325197568" sldId="504"/>
            <ac:picMk id="5" creationId="{94645F51-1353-BEB2-661F-726A70C00E43}"/>
          </ac:picMkLst>
        </pc:picChg>
      </pc:sldChg>
      <pc:sldChg chg="delSp modSp mod ord modShow">
        <pc:chgData name="Martin Roddis" userId="79f70983-f6e2-4371-a34e-b240263f1cfb" providerId="ADAL" clId="{1319FF89-8E5C-4FDA-A527-404D47F31A73}" dt="2023-08-11T12:54:29.022" v="10247" actId="729"/>
        <pc:sldMkLst>
          <pc:docMk/>
          <pc:sldMk cId="2855372189" sldId="517"/>
        </pc:sldMkLst>
        <pc:spChg chg="del">
          <ac:chgData name="Martin Roddis" userId="79f70983-f6e2-4371-a34e-b240263f1cfb" providerId="ADAL" clId="{1319FF89-8E5C-4FDA-A527-404D47F31A73}" dt="2023-08-11T09:04:12.874" v="8147" actId="478"/>
          <ac:spMkLst>
            <pc:docMk/>
            <pc:sldMk cId="2855372189" sldId="517"/>
            <ac:spMk id="4" creationId="{1BADAADC-4710-666C-F12E-22176BF0289C}"/>
          </ac:spMkLst>
        </pc:spChg>
        <pc:spChg chg="del">
          <ac:chgData name="Martin Roddis" userId="79f70983-f6e2-4371-a34e-b240263f1cfb" providerId="ADAL" clId="{1319FF89-8E5C-4FDA-A527-404D47F31A73}" dt="2023-08-11T08:58:49.339" v="8009" actId="478"/>
          <ac:spMkLst>
            <pc:docMk/>
            <pc:sldMk cId="2855372189" sldId="517"/>
            <ac:spMk id="8" creationId="{B26CD31D-CEF9-202F-8822-0049EB2CCF1D}"/>
          </ac:spMkLst>
        </pc:spChg>
        <pc:spChg chg="mod">
          <ac:chgData name="Martin Roddis" userId="79f70983-f6e2-4371-a34e-b240263f1cfb" providerId="ADAL" clId="{1319FF89-8E5C-4FDA-A527-404D47F31A73}" dt="2023-08-11T08:58:43.764" v="8008" actId="113"/>
          <ac:spMkLst>
            <pc:docMk/>
            <pc:sldMk cId="2855372189" sldId="517"/>
            <ac:spMk id="4098" creationId="{00000000-0000-0000-0000-000000000000}"/>
          </ac:spMkLst>
        </pc:spChg>
        <pc:picChg chg="mod">
          <ac:chgData name="Martin Roddis" userId="79f70983-f6e2-4371-a34e-b240263f1cfb" providerId="ADAL" clId="{1319FF89-8E5C-4FDA-A527-404D47F31A73}" dt="2023-08-11T08:58:57.498" v="8010" actId="14100"/>
          <ac:picMkLst>
            <pc:docMk/>
            <pc:sldMk cId="2855372189" sldId="517"/>
            <ac:picMk id="2" creationId="{47F64BDC-A0AD-CF7C-971B-5013FE92DBD0}"/>
          </ac:picMkLst>
        </pc:picChg>
        <pc:picChg chg="del">
          <ac:chgData name="Martin Roddis" userId="79f70983-f6e2-4371-a34e-b240263f1cfb" providerId="ADAL" clId="{1319FF89-8E5C-4FDA-A527-404D47F31A73}" dt="2023-08-11T09:04:15.898" v="8148" actId="478"/>
          <ac:picMkLst>
            <pc:docMk/>
            <pc:sldMk cId="2855372189" sldId="517"/>
            <ac:picMk id="11" creationId="{ABE21C29-CA29-0F12-843B-C8D3FAB14D02}"/>
          </ac:picMkLst>
        </pc:picChg>
      </pc:sldChg>
      <pc:sldChg chg="delSp del mod modNotesTx">
        <pc:chgData name="Martin Roddis" userId="79f70983-f6e2-4371-a34e-b240263f1cfb" providerId="ADAL" clId="{1319FF89-8E5C-4FDA-A527-404D47F31A73}" dt="2023-08-11T12:06:28.755" v="10209" actId="2696"/>
        <pc:sldMkLst>
          <pc:docMk/>
          <pc:sldMk cId="78665404" sldId="4028"/>
        </pc:sldMkLst>
        <pc:picChg chg="del">
          <ac:chgData name="Martin Roddis" userId="79f70983-f6e2-4371-a34e-b240263f1cfb" providerId="ADAL" clId="{1319FF89-8E5C-4FDA-A527-404D47F31A73}" dt="2023-08-11T08:46:48.758" v="7142" actId="478"/>
          <ac:picMkLst>
            <pc:docMk/>
            <pc:sldMk cId="78665404" sldId="4028"/>
            <ac:picMk id="4" creationId="{7F9E0FF8-A05D-DCE0-E321-48649965C77D}"/>
          </ac:picMkLst>
        </pc:picChg>
      </pc:sldChg>
      <pc:sldChg chg="add del">
        <pc:chgData name="Martin Roddis" userId="79f70983-f6e2-4371-a34e-b240263f1cfb" providerId="ADAL" clId="{1319FF89-8E5C-4FDA-A527-404D47F31A73}" dt="2023-08-09T14:17:01.424" v="3477" actId="2696"/>
        <pc:sldMkLst>
          <pc:docMk/>
          <pc:sldMk cId="3005739680" sldId="4030"/>
        </pc:sldMkLst>
      </pc:sldChg>
      <pc:sldChg chg="modNotesTx">
        <pc:chgData name="Martin Roddis" userId="79f70983-f6e2-4371-a34e-b240263f1cfb" providerId="ADAL" clId="{1319FF89-8E5C-4FDA-A527-404D47F31A73}" dt="2023-08-14T10:19:47.851" v="10427" actId="20577"/>
        <pc:sldMkLst>
          <pc:docMk/>
          <pc:sldMk cId="2719793562" sldId="4059"/>
        </pc:sldMkLst>
      </pc:sldChg>
      <pc:sldChg chg="addSp delSp modSp mod addAnim delAnim modAnim modNotesTx">
        <pc:chgData name="Martin Roddis" userId="79f70983-f6e2-4371-a34e-b240263f1cfb" providerId="ADAL" clId="{1319FF89-8E5C-4FDA-A527-404D47F31A73}" dt="2023-09-20T10:28:58.253" v="11097"/>
        <pc:sldMkLst>
          <pc:docMk/>
          <pc:sldMk cId="3482939011" sldId="4062"/>
        </pc:sldMkLst>
        <pc:spChg chg="mod">
          <ac:chgData name="Martin Roddis" userId="79f70983-f6e2-4371-a34e-b240263f1cfb" providerId="ADAL" clId="{1319FF89-8E5C-4FDA-A527-404D47F31A73}" dt="2023-08-11T10:35:30.796" v="10129" actId="20577"/>
          <ac:spMkLst>
            <pc:docMk/>
            <pc:sldMk cId="3482939011" sldId="4062"/>
            <ac:spMk id="4" creationId="{207B2390-5D6E-D817-6172-17C3774D5F2D}"/>
          </ac:spMkLst>
        </pc:spChg>
        <pc:spChg chg="del mod">
          <ac:chgData name="Martin Roddis" userId="79f70983-f6e2-4371-a34e-b240263f1cfb" providerId="ADAL" clId="{1319FF89-8E5C-4FDA-A527-404D47F31A73}" dt="2023-08-21T15:55:20.559" v="10670" actId="478"/>
          <ac:spMkLst>
            <pc:docMk/>
            <pc:sldMk cId="3482939011" sldId="4062"/>
            <ac:spMk id="5" creationId="{E40A6EA9-4844-01E0-38D4-F123C32CE60A}"/>
          </ac:spMkLst>
        </pc:spChg>
        <pc:spChg chg="add mod">
          <ac:chgData name="Martin Roddis" userId="79f70983-f6e2-4371-a34e-b240263f1cfb" providerId="ADAL" clId="{1319FF89-8E5C-4FDA-A527-404D47F31A73}" dt="2023-09-20T10:26:51.714" v="11075" actId="1076"/>
          <ac:spMkLst>
            <pc:docMk/>
            <pc:sldMk cId="3482939011" sldId="4062"/>
            <ac:spMk id="6" creationId="{F96ADEB8-2F5E-A710-1DF3-F56DF0AF2138}"/>
          </ac:spMkLst>
        </pc:spChg>
        <pc:spChg chg="mod">
          <ac:chgData name="Martin Roddis" userId="79f70983-f6e2-4371-a34e-b240263f1cfb" providerId="ADAL" clId="{1319FF89-8E5C-4FDA-A527-404D47F31A73}" dt="2023-09-20T10:24:21.747" v="11043" actId="1076"/>
          <ac:spMkLst>
            <pc:docMk/>
            <pc:sldMk cId="3482939011" sldId="4062"/>
            <ac:spMk id="11" creationId="{9BB8B115-3D27-129D-B659-AE29479F33EF}"/>
          </ac:spMkLst>
        </pc:spChg>
        <pc:grpChg chg="add del mod">
          <ac:chgData name="Martin Roddis" userId="79f70983-f6e2-4371-a34e-b240263f1cfb" providerId="ADAL" clId="{1319FF89-8E5C-4FDA-A527-404D47F31A73}" dt="2023-09-20T10:25:50.479" v="11059" actId="1076"/>
          <ac:grpSpMkLst>
            <pc:docMk/>
            <pc:sldMk cId="3482939011" sldId="4062"/>
            <ac:grpSpMk id="8" creationId="{80A35736-4D0D-A278-A40F-1317E0FBAA96}"/>
          </ac:grpSpMkLst>
        </pc:grpChg>
        <pc:picChg chg="add del mod">
          <ac:chgData name="Martin Roddis" userId="79f70983-f6e2-4371-a34e-b240263f1cfb" providerId="ADAL" clId="{1319FF89-8E5C-4FDA-A527-404D47F31A73}" dt="2023-09-20T10:25:53.394" v="11060" actId="478"/>
          <ac:picMkLst>
            <pc:docMk/>
            <pc:sldMk cId="3482939011" sldId="4062"/>
            <ac:picMk id="2" creationId="{D1C6CA04-5EB7-D6BC-F553-24BA2523323C}"/>
          </ac:picMkLst>
        </pc:picChg>
        <pc:picChg chg="add mod ord">
          <ac:chgData name="Martin Roddis" userId="79f70983-f6e2-4371-a34e-b240263f1cfb" providerId="ADAL" clId="{1319FF89-8E5C-4FDA-A527-404D47F31A73}" dt="2023-09-20T10:26:48.541" v="11074" actId="1076"/>
          <ac:picMkLst>
            <pc:docMk/>
            <pc:sldMk cId="3482939011" sldId="4062"/>
            <ac:picMk id="5" creationId="{B9326684-F15B-F121-531F-37D55FED4B28}"/>
          </ac:picMkLst>
        </pc:picChg>
        <pc:picChg chg="mod">
          <ac:chgData name="Martin Roddis" userId="79f70983-f6e2-4371-a34e-b240263f1cfb" providerId="ADAL" clId="{1319FF89-8E5C-4FDA-A527-404D47F31A73}" dt="2023-09-20T10:28:24.046" v="11092" actId="1076"/>
          <ac:picMkLst>
            <pc:docMk/>
            <pc:sldMk cId="3482939011" sldId="4062"/>
            <ac:picMk id="7" creationId="{2713E091-5914-7A61-D13F-5A286901B519}"/>
          </ac:picMkLst>
        </pc:picChg>
        <pc:picChg chg="mod">
          <ac:chgData name="Martin Roddis" userId="79f70983-f6e2-4371-a34e-b240263f1cfb" providerId="ADAL" clId="{1319FF89-8E5C-4FDA-A527-404D47F31A73}" dt="2023-09-20T10:27:42.482" v="11090" actId="1076"/>
          <ac:picMkLst>
            <pc:docMk/>
            <pc:sldMk cId="3482939011" sldId="4062"/>
            <ac:picMk id="12" creationId="{90771AAC-04D6-D3C9-E169-28BCE8B24470}"/>
          </ac:picMkLst>
        </pc:picChg>
        <pc:picChg chg="mod">
          <ac:chgData name="Martin Roddis" userId="79f70983-f6e2-4371-a34e-b240263f1cfb" providerId="ADAL" clId="{1319FF89-8E5C-4FDA-A527-404D47F31A73}" dt="2023-09-20T10:27:39.810" v="11089" actId="1076"/>
          <ac:picMkLst>
            <pc:docMk/>
            <pc:sldMk cId="3482939011" sldId="4062"/>
            <ac:picMk id="13" creationId="{EFB491B7-9796-658A-CBCE-101656DCF7A5}"/>
          </ac:picMkLst>
        </pc:picChg>
        <pc:picChg chg="del mod">
          <ac:chgData name="Martin Roddis" userId="79f70983-f6e2-4371-a34e-b240263f1cfb" providerId="ADAL" clId="{1319FF89-8E5C-4FDA-A527-404D47F31A73}" dt="2023-09-20T10:24:40.397" v="11047" actId="478"/>
          <ac:picMkLst>
            <pc:docMk/>
            <pc:sldMk cId="3482939011" sldId="4062"/>
            <ac:picMk id="14" creationId="{4F25953F-D54E-F475-8B1D-953FA1299E02}"/>
          </ac:picMkLst>
        </pc:picChg>
      </pc:sldChg>
      <pc:sldChg chg="delSp modSp mod modNotesTx">
        <pc:chgData name="Martin Roddis" userId="79f70983-f6e2-4371-a34e-b240263f1cfb" providerId="ADAL" clId="{1319FF89-8E5C-4FDA-A527-404D47F31A73}" dt="2023-08-11T10:49:28.004" v="10172" actId="478"/>
        <pc:sldMkLst>
          <pc:docMk/>
          <pc:sldMk cId="2835979228" sldId="4063"/>
        </pc:sldMkLst>
        <pc:spChg chg="mod">
          <ac:chgData name="Martin Roddis" userId="79f70983-f6e2-4371-a34e-b240263f1cfb" providerId="ADAL" clId="{1319FF89-8E5C-4FDA-A527-404D47F31A73}" dt="2023-08-11T08:48:31.278" v="7165" actId="20577"/>
          <ac:spMkLst>
            <pc:docMk/>
            <pc:sldMk cId="2835979228" sldId="4063"/>
            <ac:spMk id="7" creationId="{00000000-0000-0000-0000-000000000000}"/>
          </ac:spMkLst>
        </pc:spChg>
        <pc:spChg chg="del">
          <ac:chgData name="Martin Roddis" userId="79f70983-f6e2-4371-a34e-b240263f1cfb" providerId="ADAL" clId="{1319FF89-8E5C-4FDA-A527-404D47F31A73}" dt="2023-08-11T10:49:28.004" v="10172" actId="478"/>
          <ac:spMkLst>
            <pc:docMk/>
            <pc:sldMk cId="2835979228" sldId="4063"/>
            <ac:spMk id="11" creationId="{00000000-0000-0000-0000-000000000000}"/>
          </ac:spMkLst>
        </pc:spChg>
        <pc:graphicFrameChg chg="mod">
          <ac:chgData name="Martin Roddis" userId="79f70983-f6e2-4371-a34e-b240263f1cfb" providerId="ADAL" clId="{1319FF89-8E5C-4FDA-A527-404D47F31A73}" dt="2023-08-11T10:49:24.606" v="10171" actId="1076"/>
          <ac:graphicFrameMkLst>
            <pc:docMk/>
            <pc:sldMk cId="2835979228" sldId="4063"/>
            <ac:graphicFrameMk id="10" creationId="{00000000-0000-0000-0000-000000000000}"/>
          </ac:graphicFrameMkLst>
        </pc:graphicFrameChg>
      </pc:sldChg>
      <pc:sldChg chg="modSp mod modAnim modNotesTx">
        <pc:chgData name="Martin Roddis" userId="79f70983-f6e2-4371-a34e-b240263f1cfb" providerId="ADAL" clId="{1319FF89-8E5C-4FDA-A527-404D47F31A73}" dt="2023-09-20T14:44:00.257" v="12785" actId="5793"/>
        <pc:sldMkLst>
          <pc:docMk/>
          <pc:sldMk cId="74156457" sldId="4067"/>
        </pc:sldMkLst>
        <pc:spChg chg="mod">
          <ac:chgData name="Martin Roddis" userId="79f70983-f6e2-4371-a34e-b240263f1cfb" providerId="ADAL" clId="{1319FF89-8E5C-4FDA-A527-404D47F31A73}" dt="2023-09-20T14:44:00.257" v="12785" actId="5793"/>
          <ac:spMkLst>
            <pc:docMk/>
            <pc:sldMk cId="74156457" sldId="4067"/>
            <ac:spMk id="8" creationId="{73DC4903-F343-ABAB-49AA-D6993C590259}"/>
          </ac:spMkLst>
        </pc:spChg>
      </pc:sldChg>
      <pc:sldChg chg="delSp del mod ord modShow">
        <pc:chgData name="Martin Roddis" userId="79f70983-f6e2-4371-a34e-b240263f1cfb" providerId="ADAL" clId="{1319FF89-8E5C-4FDA-A527-404D47F31A73}" dt="2023-08-11T13:19:06.643" v="10336" actId="2696"/>
        <pc:sldMkLst>
          <pc:docMk/>
          <pc:sldMk cId="1315383453" sldId="4077"/>
        </pc:sldMkLst>
        <pc:spChg chg="del">
          <ac:chgData name="Martin Roddis" userId="79f70983-f6e2-4371-a34e-b240263f1cfb" providerId="ADAL" clId="{1319FF89-8E5C-4FDA-A527-404D47F31A73}" dt="2023-08-11T09:15:48.871" v="9566" actId="478"/>
          <ac:spMkLst>
            <pc:docMk/>
            <pc:sldMk cId="1315383453" sldId="4077"/>
            <ac:spMk id="2" creationId="{BD4EDCF5-F9B2-634E-FA3B-F110CCC085A4}"/>
          </ac:spMkLst>
        </pc:spChg>
        <pc:spChg chg="del">
          <ac:chgData name="Martin Roddis" userId="79f70983-f6e2-4371-a34e-b240263f1cfb" providerId="ADAL" clId="{1319FF89-8E5C-4FDA-A527-404D47F31A73}" dt="2023-08-11T09:15:50.230" v="9567" actId="478"/>
          <ac:spMkLst>
            <pc:docMk/>
            <pc:sldMk cId="1315383453" sldId="4077"/>
            <ac:spMk id="3" creationId="{00000000-0000-0000-0000-000000000000}"/>
          </ac:spMkLst>
        </pc:spChg>
        <pc:spChg chg="del">
          <ac:chgData name="Martin Roddis" userId="79f70983-f6e2-4371-a34e-b240263f1cfb" providerId="ADAL" clId="{1319FF89-8E5C-4FDA-A527-404D47F31A73}" dt="2023-08-11T09:16:13.020" v="9571" actId="478"/>
          <ac:spMkLst>
            <pc:docMk/>
            <pc:sldMk cId="1315383453" sldId="4077"/>
            <ac:spMk id="8" creationId="{00000000-0000-0000-0000-000000000000}"/>
          </ac:spMkLst>
        </pc:spChg>
      </pc:sldChg>
      <pc:sldChg chg="modSp mod ord modShow modNotesTx">
        <pc:chgData name="Martin Roddis" userId="79f70983-f6e2-4371-a34e-b240263f1cfb" providerId="ADAL" clId="{1319FF89-8E5C-4FDA-A527-404D47F31A73}" dt="2023-08-11T13:16:03.440" v="10335" actId="729"/>
        <pc:sldMkLst>
          <pc:docMk/>
          <pc:sldMk cId="2203787558" sldId="4083"/>
        </pc:sldMkLst>
        <pc:spChg chg="mod">
          <ac:chgData name="Martin Roddis" userId="79f70983-f6e2-4371-a34e-b240263f1cfb" providerId="ADAL" clId="{1319FF89-8E5C-4FDA-A527-404D47F31A73}" dt="2023-08-11T13:15:44.892" v="10334" actId="20577"/>
          <ac:spMkLst>
            <pc:docMk/>
            <pc:sldMk cId="2203787558" sldId="4083"/>
            <ac:spMk id="4" creationId="{D64894F6-1F2B-EE40-2E07-6D564491B519}"/>
          </ac:spMkLst>
        </pc:spChg>
      </pc:sldChg>
      <pc:sldChg chg="addSp delSp modSp mod ord modClrScheme chgLayout modNotesTx">
        <pc:chgData name="Martin Roddis" userId="79f70983-f6e2-4371-a34e-b240263f1cfb" providerId="ADAL" clId="{1319FF89-8E5C-4FDA-A527-404D47F31A73}" dt="2023-09-20T10:35:30.966" v="11322" actId="1076"/>
        <pc:sldMkLst>
          <pc:docMk/>
          <pc:sldMk cId="2534836005" sldId="4086"/>
        </pc:sldMkLst>
        <pc:spChg chg="del">
          <ac:chgData name="Martin Roddis" userId="79f70983-f6e2-4371-a34e-b240263f1cfb" providerId="ADAL" clId="{1319FF89-8E5C-4FDA-A527-404D47F31A73}" dt="2023-08-09T11:52:05.160" v="861" actId="478"/>
          <ac:spMkLst>
            <pc:docMk/>
            <pc:sldMk cId="2534836005" sldId="4086"/>
            <ac:spMk id="2" creationId="{7A92C247-DDFE-1803-B0F3-FDD273A5AF84}"/>
          </ac:spMkLst>
        </pc:spChg>
        <pc:spChg chg="mod ord">
          <ac:chgData name="Martin Roddis" userId="79f70983-f6e2-4371-a34e-b240263f1cfb" providerId="ADAL" clId="{1319FF89-8E5C-4FDA-A527-404D47F31A73}" dt="2023-09-20T10:35:30.966" v="11322" actId="1076"/>
          <ac:spMkLst>
            <pc:docMk/>
            <pc:sldMk cId="2534836005" sldId="4086"/>
            <ac:spMk id="4" creationId="{5FD98B76-5D58-65BB-C4FF-7C703C9AFE79}"/>
          </ac:spMkLst>
        </pc:spChg>
        <pc:spChg chg="add del mod">
          <ac:chgData name="Martin Roddis" userId="79f70983-f6e2-4371-a34e-b240263f1cfb" providerId="ADAL" clId="{1319FF89-8E5C-4FDA-A527-404D47F31A73}" dt="2023-08-09T11:52:07.784" v="862" actId="478"/>
          <ac:spMkLst>
            <pc:docMk/>
            <pc:sldMk cId="2534836005" sldId="4086"/>
            <ac:spMk id="5" creationId="{7642369F-746C-F13C-4062-1C92FE79C4B3}"/>
          </ac:spMkLst>
        </pc:spChg>
      </pc:sldChg>
      <pc:sldChg chg="modSp mod modNotesTx">
        <pc:chgData name="Martin Roddis" userId="79f70983-f6e2-4371-a34e-b240263f1cfb" providerId="ADAL" clId="{1319FF89-8E5C-4FDA-A527-404D47F31A73}" dt="2023-08-11T08:32:30.885" v="5619" actId="20577"/>
        <pc:sldMkLst>
          <pc:docMk/>
          <pc:sldMk cId="4037999873" sldId="4088"/>
        </pc:sldMkLst>
        <pc:spChg chg="mod">
          <ac:chgData name="Martin Roddis" userId="79f70983-f6e2-4371-a34e-b240263f1cfb" providerId="ADAL" clId="{1319FF89-8E5C-4FDA-A527-404D47F31A73}" dt="2023-08-09T14:18:49.945" v="3537" actId="1076"/>
          <ac:spMkLst>
            <pc:docMk/>
            <pc:sldMk cId="4037999873" sldId="4088"/>
            <ac:spMk id="4" creationId="{D64894F6-1F2B-EE40-2E07-6D564491B519}"/>
          </ac:spMkLst>
        </pc:spChg>
      </pc:sldChg>
      <pc:sldChg chg="modSp mod ord modNotesTx">
        <pc:chgData name="Martin Roddis" userId="79f70983-f6e2-4371-a34e-b240263f1cfb" providerId="ADAL" clId="{1319FF89-8E5C-4FDA-A527-404D47F31A73}" dt="2023-09-20T15:16:41.680" v="12831" actId="20577"/>
        <pc:sldMkLst>
          <pc:docMk/>
          <pc:sldMk cId="3718302951" sldId="4089"/>
        </pc:sldMkLst>
        <pc:spChg chg="mod">
          <ac:chgData name="Martin Roddis" userId="79f70983-f6e2-4371-a34e-b240263f1cfb" providerId="ADAL" clId="{1319FF89-8E5C-4FDA-A527-404D47F31A73}" dt="2023-09-20T15:16:41.680" v="12831" actId="20577"/>
          <ac:spMkLst>
            <pc:docMk/>
            <pc:sldMk cId="3718302951" sldId="4089"/>
            <ac:spMk id="2" creationId="{251C9313-3FDC-E5AF-E5AE-5F97D6B8DAE0}"/>
          </ac:spMkLst>
        </pc:spChg>
      </pc:sldChg>
      <pc:sldChg chg="del ord modNotesTx">
        <pc:chgData name="Martin Roddis" userId="79f70983-f6e2-4371-a34e-b240263f1cfb" providerId="ADAL" clId="{1319FF89-8E5C-4FDA-A527-404D47F31A73}" dt="2023-08-11T10:28:17.463" v="10101" actId="2696"/>
        <pc:sldMkLst>
          <pc:docMk/>
          <pc:sldMk cId="3171804286" sldId="4090"/>
        </pc:sldMkLst>
      </pc:sldChg>
      <pc:sldChg chg="modSp mod modNotesTx">
        <pc:chgData name="Martin Roddis" userId="79f70983-f6e2-4371-a34e-b240263f1cfb" providerId="ADAL" clId="{1319FF89-8E5C-4FDA-A527-404D47F31A73}" dt="2023-09-20T14:10:40.025" v="12781" actId="20577"/>
        <pc:sldMkLst>
          <pc:docMk/>
          <pc:sldMk cId="3693358461" sldId="4093"/>
        </pc:sldMkLst>
        <pc:spChg chg="mod">
          <ac:chgData name="Martin Roddis" userId="79f70983-f6e2-4371-a34e-b240263f1cfb" providerId="ADAL" clId="{1319FF89-8E5C-4FDA-A527-404D47F31A73}" dt="2023-09-20T10:50:33.085" v="12060" actId="20577"/>
          <ac:spMkLst>
            <pc:docMk/>
            <pc:sldMk cId="3693358461" sldId="4093"/>
            <ac:spMk id="4" creationId="{5FD98B76-5D58-65BB-C4FF-7C703C9AFE79}"/>
          </ac:spMkLst>
        </pc:spChg>
      </pc:sldChg>
      <pc:sldChg chg="modSp mod modNotesTx">
        <pc:chgData name="Martin Roddis" userId="79f70983-f6e2-4371-a34e-b240263f1cfb" providerId="ADAL" clId="{1319FF89-8E5C-4FDA-A527-404D47F31A73}" dt="2023-08-11T13:22:50.073" v="10345" actId="20577"/>
        <pc:sldMkLst>
          <pc:docMk/>
          <pc:sldMk cId="2975152857" sldId="4095"/>
        </pc:sldMkLst>
        <pc:spChg chg="mod">
          <ac:chgData name="Martin Roddis" userId="79f70983-f6e2-4371-a34e-b240263f1cfb" providerId="ADAL" clId="{1319FF89-8E5C-4FDA-A527-404D47F31A73}" dt="2023-08-11T09:26:52.421" v="9931" actId="1076"/>
          <ac:spMkLst>
            <pc:docMk/>
            <pc:sldMk cId="2975152857" sldId="4095"/>
            <ac:spMk id="4" creationId="{D64894F6-1F2B-EE40-2E07-6D564491B519}"/>
          </ac:spMkLst>
        </pc:spChg>
      </pc:sldChg>
      <pc:sldChg chg="del">
        <pc:chgData name="Martin Roddis" userId="79f70983-f6e2-4371-a34e-b240263f1cfb" providerId="ADAL" clId="{1319FF89-8E5C-4FDA-A527-404D47F31A73}" dt="2023-08-09T12:14:32.746" v="2595" actId="2696"/>
        <pc:sldMkLst>
          <pc:docMk/>
          <pc:sldMk cId="4278467701" sldId="4096"/>
        </pc:sldMkLst>
      </pc:sldChg>
      <pc:sldChg chg="addSp delSp modSp mod modNotesTx">
        <pc:chgData name="Martin Roddis" userId="79f70983-f6e2-4371-a34e-b240263f1cfb" providerId="ADAL" clId="{1319FF89-8E5C-4FDA-A527-404D47F31A73}" dt="2023-09-22T13:58:47.615" v="12875" actId="20577"/>
        <pc:sldMkLst>
          <pc:docMk/>
          <pc:sldMk cId="2557510294" sldId="4102"/>
        </pc:sldMkLst>
        <pc:spChg chg="mod">
          <ac:chgData name="Martin Roddis" userId="79f70983-f6e2-4371-a34e-b240263f1cfb" providerId="ADAL" clId="{1319FF89-8E5C-4FDA-A527-404D47F31A73}" dt="2023-09-20T09:28:20.283" v="10716" actId="20577"/>
          <ac:spMkLst>
            <pc:docMk/>
            <pc:sldMk cId="2557510294" sldId="4102"/>
            <ac:spMk id="4" creationId="{D64894F6-1F2B-EE40-2E07-6D564491B519}"/>
          </ac:spMkLst>
        </pc:spChg>
        <pc:picChg chg="add del mod">
          <ac:chgData name="Martin Roddis" userId="79f70983-f6e2-4371-a34e-b240263f1cfb" providerId="ADAL" clId="{1319FF89-8E5C-4FDA-A527-404D47F31A73}" dt="2023-09-20T09:28:06.014" v="10702" actId="478"/>
          <ac:picMkLst>
            <pc:docMk/>
            <pc:sldMk cId="2557510294" sldId="4102"/>
            <ac:picMk id="3" creationId="{D1D1D9CA-6376-4E14-09D8-11C1D8CD0117}"/>
          </ac:picMkLst>
        </pc:picChg>
      </pc:sldChg>
      <pc:sldChg chg="modSp mod modNotesTx">
        <pc:chgData name="Martin Roddis" userId="79f70983-f6e2-4371-a34e-b240263f1cfb" providerId="ADAL" clId="{1319FF89-8E5C-4FDA-A527-404D47F31A73}" dt="2023-09-20T11:01:31.479" v="12530" actId="20577"/>
        <pc:sldMkLst>
          <pc:docMk/>
          <pc:sldMk cId="2638945816" sldId="4103"/>
        </pc:sldMkLst>
        <pc:spChg chg="mod">
          <ac:chgData name="Martin Roddis" userId="79f70983-f6e2-4371-a34e-b240263f1cfb" providerId="ADAL" clId="{1319FF89-8E5C-4FDA-A527-404D47F31A73}" dt="2023-09-20T11:01:31.479" v="12530" actId="20577"/>
          <ac:spMkLst>
            <pc:docMk/>
            <pc:sldMk cId="2638945816" sldId="4103"/>
            <ac:spMk id="4" creationId="{D64894F6-1F2B-EE40-2E07-6D564491B519}"/>
          </ac:spMkLst>
        </pc:spChg>
        <pc:picChg chg="mod">
          <ac:chgData name="Martin Roddis" userId="79f70983-f6e2-4371-a34e-b240263f1cfb" providerId="ADAL" clId="{1319FF89-8E5C-4FDA-A527-404D47F31A73}" dt="2023-09-20T10:32:10.259" v="11103" actId="1076"/>
          <ac:picMkLst>
            <pc:docMk/>
            <pc:sldMk cId="2638945816" sldId="4103"/>
            <ac:picMk id="3" creationId="{E9E869D8-D8FD-2BE8-A883-C4C788B10937}"/>
          </ac:picMkLst>
        </pc:picChg>
      </pc:sldChg>
      <pc:sldChg chg="addSp modSp del mod modShow modNotesTx">
        <pc:chgData name="Martin Roddis" userId="79f70983-f6e2-4371-a34e-b240263f1cfb" providerId="ADAL" clId="{1319FF89-8E5C-4FDA-A527-404D47F31A73}" dt="2023-08-11T12:07:40.946" v="10214" actId="2696"/>
        <pc:sldMkLst>
          <pc:docMk/>
          <pc:sldMk cId="1616146371" sldId="4107"/>
        </pc:sldMkLst>
        <pc:spChg chg="add mod">
          <ac:chgData name="Martin Roddis" userId="79f70983-f6e2-4371-a34e-b240263f1cfb" providerId="ADAL" clId="{1319FF89-8E5C-4FDA-A527-404D47F31A73}" dt="2023-08-10T08:06:15.838" v="4908" actId="20577"/>
          <ac:spMkLst>
            <pc:docMk/>
            <pc:sldMk cId="1616146371" sldId="4107"/>
            <ac:spMk id="2" creationId="{2A53C5EC-3C4F-E15D-473C-BEACB92B8663}"/>
          </ac:spMkLst>
        </pc:spChg>
        <pc:picChg chg="mod">
          <ac:chgData name="Martin Roddis" userId="79f70983-f6e2-4371-a34e-b240263f1cfb" providerId="ADAL" clId="{1319FF89-8E5C-4FDA-A527-404D47F31A73}" dt="2023-08-10T08:04:49.968" v="4624" actId="1076"/>
          <ac:picMkLst>
            <pc:docMk/>
            <pc:sldMk cId="1616146371" sldId="4107"/>
            <ac:picMk id="3" creationId="{8A18D44E-0D79-72C3-DD75-4E15A7D44E76}"/>
          </ac:picMkLst>
        </pc:picChg>
      </pc:sldChg>
      <pc:sldChg chg="modNotesTx">
        <pc:chgData name="Martin Roddis" userId="79f70983-f6e2-4371-a34e-b240263f1cfb" providerId="ADAL" clId="{1319FF89-8E5C-4FDA-A527-404D47F31A73}" dt="2023-08-09T14:31:39.576" v="3920" actId="20577"/>
        <pc:sldMkLst>
          <pc:docMk/>
          <pc:sldMk cId="1895073746" sldId="4113"/>
        </pc:sldMkLst>
      </pc:sldChg>
      <pc:sldChg chg="addSp delSp modSp mod modClrScheme delAnim modAnim chgLayout modNotesTx">
        <pc:chgData name="Martin Roddis" userId="79f70983-f6e2-4371-a34e-b240263f1cfb" providerId="ADAL" clId="{1319FF89-8E5C-4FDA-A527-404D47F31A73}" dt="2023-09-20T12:00:43.952" v="12532" actId="207"/>
        <pc:sldMkLst>
          <pc:docMk/>
          <pc:sldMk cId="3267806153" sldId="4119"/>
        </pc:sldMkLst>
        <pc:spChg chg="add mod ord">
          <ac:chgData name="Martin Roddis" userId="79f70983-f6e2-4371-a34e-b240263f1cfb" providerId="ADAL" clId="{1319FF89-8E5C-4FDA-A527-404D47F31A73}" dt="2023-08-11T12:24:48.099" v="10227" actId="1076"/>
          <ac:spMkLst>
            <pc:docMk/>
            <pc:sldMk cId="3267806153" sldId="4119"/>
            <ac:spMk id="2" creationId="{568A5676-0A64-615A-2BE3-EDE7AD0AEEEF}"/>
          </ac:spMkLst>
        </pc:spChg>
        <pc:spChg chg="add del mod ord">
          <ac:chgData name="Martin Roddis" userId="79f70983-f6e2-4371-a34e-b240263f1cfb" providerId="ADAL" clId="{1319FF89-8E5C-4FDA-A527-404D47F31A73}" dt="2023-08-09T12:06:49.475" v="2251" actId="478"/>
          <ac:spMkLst>
            <pc:docMk/>
            <pc:sldMk cId="3267806153" sldId="4119"/>
            <ac:spMk id="3" creationId="{A25C6E22-44FA-C76A-9A5D-8B3689C33A9E}"/>
          </ac:spMkLst>
        </pc:spChg>
        <pc:spChg chg="add mod">
          <ac:chgData name="Martin Roddis" userId="79f70983-f6e2-4371-a34e-b240263f1cfb" providerId="ADAL" clId="{1319FF89-8E5C-4FDA-A527-404D47F31A73}" dt="2023-09-20T12:00:43.952" v="12532" actId="207"/>
          <ac:spMkLst>
            <pc:docMk/>
            <pc:sldMk cId="3267806153" sldId="4119"/>
            <ac:spMk id="4" creationId="{61A85855-41F6-9370-1C3F-ECBE2CF5299C}"/>
          </ac:spMkLst>
        </pc:spChg>
        <pc:spChg chg="mod ord">
          <ac:chgData name="Martin Roddis" userId="79f70983-f6e2-4371-a34e-b240263f1cfb" providerId="ADAL" clId="{1319FF89-8E5C-4FDA-A527-404D47F31A73}" dt="2023-08-09T12:06:34.482" v="2247" actId="20577"/>
          <ac:spMkLst>
            <pc:docMk/>
            <pc:sldMk cId="3267806153" sldId="4119"/>
            <ac:spMk id="6" creationId="{4CA6B87B-DB9E-ABE5-75EA-1271C5054485}"/>
          </ac:spMkLst>
        </pc:spChg>
        <pc:spChg chg="del mod">
          <ac:chgData name="Martin Roddis" userId="79f70983-f6e2-4371-a34e-b240263f1cfb" providerId="ADAL" clId="{1319FF89-8E5C-4FDA-A527-404D47F31A73}" dt="2023-08-09T12:04:44.193" v="2219"/>
          <ac:spMkLst>
            <pc:docMk/>
            <pc:sldMk cId="3267806153" sldId="4119"/>
            <ac:spMk id="8" creationId="{135B5EE7-779D-AABB-633F-19E9B273C35D}"/>
          </ac:spMkLst>
        </pc:spChg>
        <pc:spChg chg="mod">
          <ac:chgData name="Martin Roddis" userId="79f70983-f6e2-4371-a34e-b240263f1cfb" providerId="ADAL" clId="{1319FF89-8E5C-4FDA-A527-404D47F31A73}" dt="2023-08-09T12:06:13.216" v="2227" actId="21"/>
          <ac:spMkLst>
            <pc:docMk/>
            <pc:sldMk cId="3267806153" sldId="4119"/>
            <ac:spMk id="10" creationId="{BAB71981-CC3C-3AF4-2888-615CBD0ECD92}"/>
          </ac:spMkLst>
        </pc:spChg>
      </pc:sldChg>
      <pc:sldChg chg="add del mod modShow modNotesTx">
        <pc:chgData name="Martin Roddis" userId="79f70983-f6e2-4371-a34e-b240263f1cfb" providerId="ADAL" clId="{1319FF89-8E5C-4FDA-A527-404D47F31A73}" dt="2023-08-09T14:22:27.185" v="3580" actId="2696"/>
        <pc:sldMkLst>
          <pc:docMk/>
          <pc:sldMk cId="79224590" sldId="4120"/>
        </pc:sldMkLst>
      </pc:sldChg>
      <pc:sldChg chg="modSp mod modNotesTx">
        <pc:chgData name="Martin Roddis" userId="79f70983-f6e2-4371-a34e-b240263f1cfb" providerId="ADAL" clId="{1319FF89-8E5C-4FDA-A527-404D47F31A73}" dt="2023-08-11T08:35:43.460" v="5788" actId="20577"/>
        <pc:sldMkLst>
          <pc:docMk/>
          <pc:sldMk cId="364521332" sldId="4121"/>
        </pc:sldMkLst>
        <pc:spChg chg="mod">
          <ac:chgData name="Martin Roddis" userId="79f70983-f6e2-4371-a34e-b240263f1cfb" providerId="ADAL" clId="{1319FF89-8E5C-4FDA-A527-404D47F31A73}" dt="2023-08-09T14:15:10.400" v="3373" actId="403"/>
          <ac:spMkLst>
            <pc:docMk/>
            <pc:sldMk cId="364521332" sldId="4121"/>
            <ac:spMk id="4" creationId="{D64894F6-1F2B-EE40-2E07-6D564491B519}"/>
          </ac:spMkLst>
        </pc:spChg>
      </pc:sldChg>
      <pc:sldChg chg="modSp mod modNotesTx">
        <pc:chgData name="Martin Roddis" userId="79f70983-f6e2-4371-a34e-b240263f1cfb" providerId="ADAL" clId="{1319FF89-8E5C-4FDA-A527-404D47F31A73}" dt="2023-08-11T08:46:19.884" v="7139" actId="20577"/>
        <pc:sldMkLst>
          <pc:docMk/>
          <pc:sldMk cId="2971272738" sldId="4122"/>
        </pc:sldMkLst>
        <pc:spChg chg="mod">
          <ac:chgData name="Martin Roddis" userId="79f70983-f6e2-4371-a34e-b240263f1cfb" providerId="ADAL" clId="{1319FF89-8E5C-4FDA-A527-404D47F31A73}" dt="2023-08-09T14:09:41.780" v="3222" actId="403"/>
          <ac:spMkLst>
            <pc:docMk/>
            <pc:sldMk cId="2971272738" sldId="4122"/>
            <ac:spMk id="4" creationId="{D64894F6-1F2B-EE40-2E07-6D564491B519}"/>
          </ac:spMkLst>
        </pc:spChg>
      </pc:sldChg>
      <pc:sldChg chg="del">
        <pc:chgData name="Martin Roddis" userId="79f70983-f6e2-4371-a34e-b240263f1cfb" providerId="ADAL" clId="{1319FF89-8E5C-4FDA-A527-404D47F31A73}" dt="2023-08-09T14:17:59.072" v="3531" actId="2696"/>
        <pc:sldMkLst>
          <pc:docMk/>
          <pc:sldMk cId="1064232966" sldId="4123"/>
        </pc:sldMkLst>
      </pc:sldChg>
      <pc:sldChg chg="add del modNotesTx">
        <pc:chgData name="Martin Roddis" userId="79f70983-f6e2-4371-a34e-b240263f1cfb" providerId="ADAL" clId="{1319FF89-8E5C-4FDA-A527-404D47F31A73}" dt="2023-09-20T10:42:55.069" v="11964" actId="2696"/>
        <pc:sldMkLst>
          <pc:docMk/>
          <pc:sldMk cId="3270325148" sldId="4146"/>
        </pc:sldMkLst>
      </pc:sldChg>
      <pc:sldChg chg="addSp modSp add del mod modClrScheme chgLayout">
        <pc:chgData name="Martin Roddis" userId="79f70983-f6e2-4371-a34e-b240263f1cfb" providerId="ADAL" clId="{1319FF89-8E5C-4FDA-A527-404D47F31A73}" dt="2023-09-20T10:45:22.919" v="11990" actId="20577"/>
        <pc:sldMkLst>
          <pc:docMk/>
          <pc:sldMk cId="1484043873" sldId="4147"/>
        </pc:sldMkLst>
        <pc:spChg chg="add mod ord">
          <ac:chgData name="Martin Roddis" userId="79f70983-f6e2-4371-a34e-b240263f1cfb" providerId="ADAL" clId="{1319FF89-8E5C-4FDA-A527-404D47F31A73}" dt="2023-09-20T10:45:22.919" v="11990" actId="20577"/>
          <ac:spMkLst>
            <pc:docMk/>
            <pc:sldMk cId="1484043873" sldId="4147"/>
            <ac:spMk id="2" creationId="{5E74EF85-F6AF-31B6-ECFC-D009A32BEF04}"/>
          </ac:spMkLst>
        </pc:spChg>
        <pc:spChg chg="mod">
          <ac:chgData name="Martin Roddis" userId="79f70983-f6e2-4371-a34e-b240263f1cfb" providerId="ADAL" clId="{1319FF89-8E5C-4FDA-A527-404D47F31A73}" dt="2023-09-20T10:44:56.679" v="11968" actId="14100"/>
          <ac:spMkLst>
            <pc:docMk/>
            <pc:sldMk cId="1484043873" sldId="4147"/>
            <ac:spMk id="7" creationId="{E7C11658-C274-FB85-1EC7-4ABEEE95D325}"/>
          </ac:spMkLst>
        </pc:spChg>
      </pc:sldChg>
      <pc:sldChg chg="addSp delSp modSp add mod delAnim modAnim modNotesTx">
        <pc:chgData name="Martin Roddis" userId="79f70983-f6e2-4371-a34e-b240263f1cfb" providerId="ADAL" clId="{1319FF89-8E5C-4FDA-A527-404D47F31A73}" dt="2023-09-22T13:59:46.159" v="12991" actId="20577"/>
        <pc:sldMkLst>
          <pc:docMk/>
          <pc:sldMk cId="2665200231" sldId="4150"/>
        </pc:sldMkLst>
        <pc:spChg chg="del">
          <ac:chgData name="Martin Roddis" userId="79f70983-f6e2-4371-a34e-b240263f1cfb" providerId="ADAL" clId="{1319FF89-8E5C-4FDA-A527-404D47F31A73}" dt="2023-08-11T10:32:43.863" v="10114" actId="478"/>
          <ac:spMkLst>
            <pc:docMk/>
            <pc:sldMk cId="2665200231" sldId="4150"/>
            <ac:spMk id="2" creationId="{00000000-0000-0000-0000-000000000000}"/>
          </ac:spMkLst>
        </pc:spChg>
        <pc:spChg chg="mod">
          <ac:chgData name="Martin Roddis" userId="79f70983-f6e2-4371-a34e-b240263f1cfb" providerId="ADAL" clId="{1319FF89-8E5C-4FDA-A527-404D47F31A73}" dt="2023-08-11T10:34:09.337" v="10123" actId="20577"/>
          <ac:spMkLst>
            <pc:docMk/>
            <pc:sldMk cId="2665200231" sldId="4150"/>
            <ac:spMk id="5" creationId="{4F166BA5-9182-E50D-3BA6-4B3DD9153EF5}"/>
          </ac:spMkLst>
        </pc:spChg>
        <pc:spChg chg="mod">
          <ac:chgData name="Martin Roddis" userId="79f70983-f6e2-4371-a34e-b240263f1cfb" providerId="ADAL" clId="{1319FF89-8E5C-4FDA-A527-404D47F31A73}" dt="2023-09-20T15:14:20.190" v="12813" actId="1076"/>
          <ac:spMkLst>
            <pc:docMk/>
            <pc:sldMk cId="2665200231" sldId="4150"/>
            <ac:spMk id="9" creationId="{D674E05A-50CC-7CF7-2D4F-14E7E1D56E87}"/>
          </ac:spMkLst>
        </pc:spChg>
        <pc:picChg chg="add mod">
          <ac:chgData name="Martin Roddis" userId="79f70983-f6e2-4371-a34e-b240263f1cfb" providerId="ADAL" clId="{1319FF89-8E5C-4FDA-A527-404D47F31A73}" dt="2023-08-21T15:54:53.740" v="10666" actId="1076"/>
          <ac:picMkLst>
            <pc:docMk/>
            <pc:sldMk cId="2665200231" sldId="4150"/>
            <ac:picMk id="2" creationId="{876BBC48-B823-F988-B2B6-AD8EA04A2078}"/>
          </ac:picMkLst>
        </pc:picChg>
        <pc:picChg chg="del mod">
          <ac:chgData name="Martin Roddis" userId="79f70983-f6e2-4371-a34e-b240263f1cfb" providerId="ADAL" clId="{1319FF89-8E5C-4FDA-A527-404D47F31A73}" dt="2023-08-21T14:43:18.804" v="10660" actId="478"/>
          <ac:picMkLst>
            <pc:docMk/>
            <pc:sldMk cId="2665200231" sldId="4150"/>
            <ac:picMk id="3" creationId="{F45BA277-C5B0-C0C4-45B3-F4882B8D3540}"/>
          </ac:picMkLst>
        </pc:picChg>
      </pc:sldChg>
      <pc:sldChg chg="delSp modSp del mod delAnim modShow modNotesTx">
        <pc:chgData name="Martin Roddis" userId="79f70983-f6e2-4371-a34e-b240263f1cfb" providerId="ADAL" clId="{1319FF89-8E5C-4FDA-A527-404D47F31A73}" dt="2023-09-20T10:19:54.257" v="11042" actId="2696"/>
        <pc:sldMkLst>
          <pc:docMk/>
          <pc:sldMk cId="3590120718" sldId="4157"/>
        </pc:sldMkLst>
        <pc:spChg chg="del">
          <ac:chgData name="Martin Roddis" userId="79f70983-f6e2-4371-a34e-b240263f1cfb" providerId="ADAL" clId="{1319FF89-8E5C-4FDA-A527-404D47F31A73}" dt="2023-08-11T10:38:00.823" v="10136" actId="478"/>
          <ac:spMkLst>
            <pc:docMk/>
            <pc:sldMk cId="3590120718" sldId="4157"/>
            <ac:spMk id="2" creationId="{00000000-0000-0000-0000-000000000000}"/>
          </ac:spMkLst>
        </pc:spChg>
        <pc:spChg chg="del">
          <ac:chgData name="Martin Roddis" userId="79f70983-f6e2-4371-a34e-b240263f1cfb" providerId="ADAL" clId="{1319FF89-8E5C-4FDA-A527-404D47F31A73}" dt="2023-08-11T10:38:03.735" v="10137" actId="478"/>
          <ac:spMkLst>
            <pc:docMk/>
            <pc:sldMk cId="3590120718" sldId="4157"/>
            <ac:spMk id="3" creationId="{00000000-0000-0000-0000-000000000000}"/>
          </ac:spMkLst>
        </pc:spChg>
        <pc:spChg chg="mod">
          <ac:chgData name="Martin Roddis" userId="79f70983-f6e2-4371-a34e-b240263f1cfb" providerId="ADAL" clId="{1319FF89-8E5C-4FDA-A527-404D47F31A73}" dt="2023-08-11T10:37:46.775" v="10134" actId="403"/>
          <ac:spMkLst>
            <pc:docMk/>
            <pc:sldMk cId="3590120718" sldId="4157"/>
            <ac:spMk id="5" creationId="{F1DC963D-6AAE-3032-46B8-221D048302CF}"/>
          </ac:spMkLst>
        </pc:spChg>
        <pc:spChg chg="mod">
          <ac:chgData name="Martin Roddis" userId="79f70983-f6e2-4371-a34e-b240263f1cfb" providerId="ADAL" clId="{1319FF89-8E5C-4FDA-A527-404D47F31A73}" dt="2023-09-06T13:20:31.924" v="10696" actId="207"/>
          <ac:spMkLst>
            <pc:docMk/>
            <pc:sldMk cId="3590120718" sldId="4157"/>
            <ac:spMk id="12291" creationId="{00000000-0000-0000-0000-000000000000}"/>
          </ac:spMkLst>
        </pc:spChg>
        <pc:picChg chg="del">
          <ac:chgData name="Martin Roddis" userId="79f70983-f6e2-4371-a34e-b240263f1cfb" providerId="ADAL" clId="{1319FF89-8E5C-4FDA-A527-404D47F31A73}" dt="2023-08-09T14:20:19.126" v="3540" actId="478"/>
          <ac:picMkLst>
            <pc:docMk/>
            <pc:sldMk cId="3590120718" sldId="4157"/>
            <ac:picMk id="4" creationId="{F6E4F0A1-B633-B86B-E634-0DB7E0CA6ED4}"/>
          </ac:picMkLst>
        </pc:picChg>
        <pc:picChg chg="del">
          <ac:chgData name="Martin Roddis" userId="79f70983-f6e2-4371-a34e-b240263f1cfb" providerId="ADAL" clId="{1319FF89-8E5C-4FDA-A527-404D47F31A73}" dt="2023-08-11T10:37:55.706" v="10135" actId="478"/>
          <ac:picMkLst>
            <pc:docMk/>
            <pc:sldMk cId="3590120718" sldId="4157"/>
            <ac:picMk id="6" creationId="{C8340009-6946-88B9-13A0-4E0368B0834B}"/>
          </ac:picMkLst>
        </pc:picChg>
      </pc:sldChg>
      <pc:sldChg chg="modSp new del mod modClrScheme modShow chgLayout modNotesTx">
        <pc:chgData name="Martin Roddis" userId="79f70983-f6e2-4371-a34e-b240263f1cfb" providerId="ADAL" clId="{1319FF89-8E5C-4FDA-A527-404D47F31A73}" dt="2023-08-11T08:35:29.256" v="5787" actId="2696"/>
        <pc:sldMkLst>
          <pc:docMk/>
          <pc:sldMk cId="3532867941" sldId="4158"/>
        </pc:sldMkLst>
        <pc:spChg chg="mod ord">
          <ac:chgData name="Martin Roddis" userId="79f70983-f6e2-4371-a34e-b240263f1cfb" providerId="ADAL" clId="{1319FF89-8E5C-4FDA-A527-404D47F31A73}" dt="2023-08-11T08:35:18.595" v="5785" actId="20577"/>
          <ac:spMkLst>
            <pc:docMk/>
            <pc:sldMk cId="3532867941" sldId="4158"/>
            <ac:spMk id="2" creationId="{2E85682A-2701-7E27-A6C4-0F88439B95C3}"/>
          </ac:spMkLst>
        </pc:spChg>
      </pc:sldChg>
      <pc:sldChg chg="modSp add del mod modShow modNotesTx">
        <pc:chgData name="Martin Roddis" userId="79f70983-f6e2-4371-a34e-b240263f1cfb" providerId="ADAL" clId="{1319FF89-8E5C-4FDA-A527-404D47F31A73}" dt="2023-08-10T08:35:25.018" v="5399" actId="2696"/>
        <pc:sldMkLst>
          <pc:docMk/>
          <pc:sldMk cId="2054198348" sldId="4159"/>
        </pc:sldMkLst>
        <pc:spChg chg="mod">
          <ac:chgData name="Martin Roddis" userId="79f70983-f6e2-4371-a34e-b240263f1cfb" providerId="ADAL" clId="{1319FF89-8E5C-4FDA-A527-404D47F31A73}" dt="2023-08-10T08:11:45.984" v="5209" actId="1076"/>
          <ac:spMkLst>
            <pc:docMk/>
            <pc:sldMk cId="2054198348" sldId="4159"/>
            <ac:spMk id="4" creationId="{D64894F6-1F2B-EE40-2E07-6D564491B519}"/>
          </ac:spMkLst>
        </pc:spChg>
      </pc:sldChg>
      <pc:sldChg chg="addSp delSp modSp new del mod">
        <pc:chgData name="Martin Roddis" userId="79f70983-f6e2-4371-a34e-b240263f1cfb" providerId="ADAL" clId="{1319FF89-8E5C-4FDA-A527-404D47F31A73}" dt="2023-08-11T13:24:13.781" v="10346" actId="2696"/>
        <pc:sldMkLst>
          <pc:docMk/>
          <pc:sldMk cId="1052044349" sldId="4160"/>
        </pc:sldMkLst>
        <pc:spChg chg="del">
          <ac:chgData name="Martin Roddis" userId="79f70983-f6e2-4371-a34e-b240263f1cfb" providerId="ADAL" clId="{1319FF89-8E5C-4FDA-A527-404D47F31A73}" dt="2023-08-09T14:39:12.728" v="4228" actId="478"/>
          <ac:spMkLst>
            <pc:docMk/>
            <pc:sldMk cId="1052044349" sldId="4160"/>
            <ac:spMk id="2" creationId="{9A336D1E-C719-E643-82FB-94EFEF419D32}"/>
          </ac:spMkLst>
        </pc:spChg>
        <pc:graphicFrameChg chg="add mod modGraphic">
          <ac:chgData name="Martin Roddis" userId="79f70983-f6e2-4371-a34e-b240263f1cfb" providerId="ADAL" clId="{1319FF89-8E5C-4FDA-A527-404D47F31A73}" dt="2023-08-09T14:39:19.054" v="4230" actId="1076"/>
          <ac:graphicFrameMkLst>
            <pc:docMk/>
            <pc:sldMk cId="1052044349" sldId="4160"/>
            <ac:graphicFrameMk id="5" creationId="{78BB06AD-2004-29A4-5CDB-BB3B35D70C69}"/>
          </ac:graphicFrameMkLst>
        </pc:graphicFrameChg>
      </pc:sldChg>
      <pc:sldChg chg="addSp delSp modSp add del mod">
        <pc:chgData name="Martin Roddis" userId="79f70983-f6e2-4371-a34e-b240263f1cfb" providerId="ADAL" clId="{1319FF89-8E5C-4FDA-A527-404D47F31A73}" dt="2023-08-10T07:59:49.715" v="4334" actId="2696"/>
        <pc:sldMkLst>
          <pc:docMk/>
          <pc:sldMk cId="1547937337" sldId="4161"/>
        </pc:sldMkLst>
        <pc:spChg chg="del">
          <ac:chgData name="Martin Roddis" userId="79f70983-f6e2-4371-a34e-b240263f1cfb" providerId="ADAL" clId="{1319FF89-8E5C-4FDA-A527-404D47F31A73}" dt="2023-08-10T07:57:26.568" v="4277" actId="478"/>
          <ac:spMkLst>
            <pc:docMk/>
            <pc:sldMk cId="1547937337" sldId="4161"/>
            <ac:spMk id="2" creationId="{568A5676-0A64-615A-2BE3-EDE7AD0AEEEF}"/>
          </ac:spMkLst>
        </pc:spChg>
        <pc:spChg chg="del">
          <ac:chgData name="Martin Roddis" userId="79f70983-f6e2-4371-a34e-b240263f1cfb" providerId="ADAL" clId="{1319FF89-8E5C-4FDA-A527-404D47F31A73}" dt="2023-08-10T07:57:28.745" v="4278" actId="478"/>
          <ac:spMkLst>
            <pc:docMk/>
            <pc:sldMk cId="1547937337" sldId="4161"/>
            <ac:spMk id="4" creationId="{61A85855-41F6-9370-1C3F-ECBE2CF5299C}"/>
          </ac:spMkLst>
        </pc:spChg>
        <pc:spChg chg="add del mod">
          <ac:chgData name="Martin Roddis" userId="79f70983-f6e2-4371-a34e-b240263f1cfb" providerId="ADAL" clId="{1319FF89-8E5C-4FDA-A527-404D47F31A73}" dt="2023-08-10T07:57:30.898" v="4279" actId="478"/>
          <ac:spMkLst>
            <pc:docMk/>
            <pc:sldMk cId="1547937337" sldId="4161"/>
            <ac:spMk id="5" creationId="{54CC3AE1-20C7-BC24-6556-D3072F57948F}"/>
          </ac:spMkLst>
        </pc:spChg>
        <pc:spChg chg="mod">
          <ac:chgData name="Martin Roddis" userId="79f70983-f6e2-4371-a34e-b240263f1cfb" providerId="ADAL" clId="{1319FF89-8E5C-4FDA-A527-404D47F31A73}" dt="2023-08-10T07:59:29.811" v="4332" actId="20577"/>
          <ac:spMkLst>
            <pc:docMk/>
            <pc:sldMk cId="1547937337" sldId="4161"/>
            <ac:spMk id="6" creationId="{4CA6B87B-DB9E-ABE5-75EA-1271C5054485}"/>
          </ac:spMkLst>
        </pc:spChg>
        <pc:spChg chg="add mod">
          <ac:chgData name="Martin Roddis" userId="79f70983-f6e2-4371-a34e-b240263f1cfb" providerId="ADAL" clId="{1319FF89-8E5C-4FDA-A527-404D47F31A73}" dt="2023-08-10T07:59:18.338" v="4324" actId="1076"/>
          <ac:spMkLst>
            <pc:docMk/>
            <pc:sldMk cId="1547937337" sldId="4161"/>
            <ac:spMk id="7" creationId="{5CD861CA-C09E-30EF-1374-F8D05FFF2B93}"/>
          </ac:spMkLst>
        </pc:spChg>
        <pc:spChg chg="add mod">
          <ac:chgData name="Martin Roddis" userId="79f70983-f6e2-4371-a34e-b240263f1cfb" providerId="ADAL" clId="{1319FF89-8E5C-4FDA-A527-404D47F31A73}" dt="2023-08-10T07:59:16.192" v="4323" actId="1076"/>
          <ac:spMkLst>
            <pc:docMk/>
            <pc:sldMk cId="1547937337" sldId="4161"/>
            <ac:spMk id="8" creationId="{A7FCF31B-F16C-067C-C10D-89E9451F9C76}"/>
          </ac:spMkLst>
        </pc:spChg>
        <pc:spChg chg="add mod">
          <ac:chgData name="Martin Roddis" userId="79f70983-f6e2-4371-a34e-b240263f1cfb" providerId="ADAL" clId="{1319FF89-8E5C-4FDA-A527-404D47F31A73}" dt="2023-08-10T07:59:13.826" v="4322" actId="1076"/>
          <ac:spMkLst>
            <pc:docMk/>
            <pc:sldMk cId="1547937337" sldId="4161"/>
            <ac:spMk id="9" creationId="{7789C1A9-7781-59C3-FE9B-885407FE0FB0}"/>
          </ac:spMkLst>
        </pc:spChg>
      </pc:sldChg>
      <pc:sldChg chg="addSp delSp modSp add del mod ord delAnim modAnim modNotesTx">
        <pc:chgData name="Martin Roddis" userId="79f70983-f6e2-4371-a34e-b240263f1cfb" providerId="ADAL" clId="{1319FF89-8E5C-4FDA-A527-404D47F31A73}" dt="2023-09-20T12:11:30.414" v="12580" actId="1076"/>
        <pc:sldMkLst>
          <pc:docMk/>
          <pc:sldMk cId="919085816" sldId="4162"/>
        </pc:sldMkLst>
        <pc:spChg chg="del mod">
          <ac:chgData name="Martin Roddis" userId="79f70983-f6e2-4371-a34e-b240263f1cfb" providerId="ADAL" clId="{1319FF89-8E5C-4FDA-A527-404D47F31A73}" dt="2023-08-10T08:34:13.981" v="5391" actId="478"/>
          <ac:spMkLst>
            <pc:docMk/>
            <pc:sldMk cId="919085816" sldId="4162"/>
            <ac:spMk id="2" creationId="{568A5676-0A64-615A-2BE3-EDE7AD0AEEEF}"/>
          </ac:spMkLst>
        </pc:spChg>
        <pc:spChg chg="add del mod">
          <ac:chgData name="Martin Roddis" userId="79f70983-f6e2-4371-a34e-b240263f1cfb" providerId="ADAL" clId="{1319FF89-8E5C-4FDA-A527-404D47F31A73}" dt="2023-09-20T12:11:26.737" v="12579" actId="478"/>
          <ac:spMkLst>
            <pc:docMk/>
            <pc:sldMk cId="919085816" sldId="4162"/>
            <ac:spMk id="2" creationId="{E1016D9A-571F-E693-AC23-A6DAC7EA4401}"/>
          </ac:spMkLst>
        </pc:spChg>
        <pc:spChg chg="add del mod">
          <ac:chgData name="Martin Roddis" userId="79f70983-f6e2-4371-a34e-b240263f1cfb" providerId="ADAL" clId="{1319FF89-8E5C-4FDA-A527-404D47F31A73}" dt="2023-08-10T08:14:07.080" v="5227" actId="478"/>
          <ac:spMkLst>
            <pc:docMk/>
            <pc:sldMk cId="919085816" sldId="4162"/>
            <ac:spMk id="3" creationId="{78ED8B63-B14E-711D-67C0-1771FD4BB6EE}"/>
          </ac:spMkLst>
        </pc:spChg>
        <pc:spChg chg="del">
          <ac:chgData name="Martin Roddis" userId="79f70983-f6e2-4371-a34e-b240263f1cfb" providerId="ADAL" clId="{1319FF89-8E5C-4FDA-A527-404D47F31A73}" dt="2023-08-10T08:02:38.878" v="4519" actId="478"/>
          <ac:spMkLst>
            <pc:docMk/>
            <pc:sldMk cId="919085816" sldId="4162"/>
            <ac:spMk id="4" creationId="{61A85855-41F6-9370-1C3F-ECBE2CF5299C}"/>
          </ac:spMkLst>
        </pc:spChg>
        <pc:spChg chg="add del mod">
          <ac:chgData name="Martin Roddis" userId="79f70983-f6e2-4371-a34e-b240263f1cfb" providerId="ADAL" clId="{1319FF89-8E5C-4FDA-A527-404D47F31A73}" dt="2023-08-10T08:03:44.575" v="4543" actId="478"/>
          <ac:spMkLst>
            <pc:docMk/>
            <pc:sldMk cId="919085816" sldId="4162"/>
            <ac:spMk id="5" creationId="{86B47415-78CF-E0D8-50A2-C2E226F4C246}"/>
          </ac:spMkLst>
        </pc:spChg>
        <pc:spChg chg="mod">
          <ac:chgData name="Martin Roddis" userId="79f70983-f6e2-4371-a34e-b240263f1cfb" providerId="ADAL" clId="{1319FF89-8E5C-4FDA-A527-404D47F31A73}" dt="2023-08-11T12:51:15.649" v="10242" actId="20577"/>
          <ac:spMkLst>
            <pc:docMk/>
            <pc:sldMk cId="919085816" sldId="4162"/>
            <ac:spMk id="6" creationId="{4CA6B87B-DB9E-ABE5-75EA-1271C5054485}"/>
          </ac:spMkLst>
        </pc:spChg>
        <pc:spChg chg="del mod">
          <ac:chgData name="Martin Roddis" userId="79f70983-f6e2-4371-a34e-b240263f1cfb" providerId="ADAL" clId="{1319FF89-8E5C-4FDA-A527-404D47F31A73}" dt="2023-08-10T08:33:28.990" v="5380" actId="478"/>
          <ac:spMkLst>
            <pc:docMk/>
            <pc:sldMk cId="919085816" sldId="4162"/>
            <ac:spMk id="10" creationId="{BAB71981-CC3C-3AF4-2888-615CBD0ECD92}"/>
          </ac:spMkLst>
        </pc:spChg>
        <pc:spChg chg="add del mod">
          <ac:chgData name="Martin Roddis" userId="79f70983-f6e2-4371-a34e-b240263f1cfb" providerId="ADAL" clId="{1319FF89-8E5C-4FDA-A527-404D47F31A73}" dt="2023-08-10T08:34:16.826" v="5392" actId="478"/>
          <ac:spMkLst>
            <pc:docMk/>
            <pc:sldMk cId="919085816" sldId="4162"/>
            <ac:spMk id="15" creationId="{3011CF52-CBCC-E691-9A32-E3D882423A85}"/>
          </ac:spMkLst>
        </pc:spChg>
        <pc:picChg chg="add del mod modCrop">
          <ac:chgData name="Martin Roddis" userId="79f70983-f6e2-4371-a34e-b240263f1cfb" providerId="ADAL" clId="{1319FF89-8E5C-4FDA-A527-404D47F31A73}" dt="2023-08-10T08:17:14.702" v="5232" actId="478"/>
          <ac:picMkLst>
            <pc:docMk/>
            <pc:sldMk cId="919085816" sldId="4162"/>
            <ac:picMk id="8" creationId="{A1FE12F6-303B-E522-D491-8DB9E3803505}"/>
          </ac:picMkLst>
        </pc:picChg>
        <pc:picChg chg="add del mod modCrop">
          <ac:chgData name="Martin Roddis" userId="79f70983-f6e2-4371-a34e-b240263f1cfb" providerId="ADAL" clId="{1319FF89-8E5C-4FDA-A527-404D47F31A73}" dt="2023-08-10T08:18:14.639" v="5240" actId="21"/>
          <ac:picMkLst>
            <pc:docMk/>
            <pc:sldMk cId="919085816" sldId="4162"/>
            <ac:picMk id="11" creationId="{E512E61F-E47C-9EBE-D1CA-D7C92B6AE471}"/>
          </ac:picMkLst>
        </pc:picChg>
        <pc:picChg chg="add mod ord">
          <ac:chgData name="Martin Roddis" userId="79f70983-f6e2-4371-a34e-b240263f1cfb" providerId="ADAL" clId="{1319FF89-8E5C-4FDA-A527-404D47F31A73}" dt="2023-09-20T12:11:30.414" v="12580" actId="1076"/>
          <ac:picMkLst>
            <pc:docMk/>
            <pc:sldMk cId="919085816" sldId="4162"/>
            <ac:picMk id="13" creationId="{A96D3FD9-958D-6B6E-0956-B00511837153}"/>
          </ac:picMkLst>
        </pc:picChg>
      </pc:sldChg>
      <pc:sldChg chg="modSp add del mod modNotesTx">
        <pc:chgData name="Martin Roddis" userId="79f70983-f6e2-4371-a34e-b240263f1cfb" providerId="ADAL" clId="{1319FF89-8E5C-4FDA-A527-404D47F31A73}" dt="2023-09-20T10:35:43.520" v="11323" actId="2696"/>
        <pc:sldMkLst>
          <pc:docMk/>
          <pc:sldMk cId="3803681658" sldId="4163"/>
        </pc:sldMkLst>
        <pc:spChg chg="mod">
          <ac:chgData name="Martin Roddis" userId="79f70983-f6e2-4371-a34e-b240263f1cfb" providerId="ADAL" clId="{1319FF89-8E5C-4FDA-A527-404D47F31A73}" dt="2023-08-11T08:57:31.801" v="7881" actId="20577"/>
          <ac:spMkLst>
            <pc:docMk/>
            <pc:sldMk cId="3803681658" sldId="4163"/>
            <ac:spMk id="4" creationId="{5FD98B76-5D58-65BB-C4FF-7C703C9AFE79}"/>
          </ac:spMkLst>
        </pc:spChg>
      </pc:sldChg>
      <pc:sldChg chg="addSp delSp modSp new mod modClrScheme delDesignElem chgLayout modNotesTx">
        <pc:chgData name="Martin Roddis" userId="79f70983-f6e2-4371-a34e-b240263f1cfb" providerId="ADAL" clId="{1319FF89-8E5C-4FDA-A527-404D47F31A73}" dt="2023-09-20T10:42:44.948" v="11963" actId="20577"/>
        <pc:sldMkLst>
          <pc:docMk/>
          <pc:sldMk cId="3243839795" sldId="4164"/>
        </pc:sldMkLst>
        <pc:spChg chg="del mod ord">
          <ac:chgData name="Martin Roddis" userId="79f70983-f6e2-4371-a34e-b240263f1cfb" providerId="ADAL" clId="{1319FF89-8E5C-4FDA-A527-404D47F31A73}" dt="2023-08-10T08:18:32.145" v="5242" actId="700"/>
          <ac:spMkLst>
            <pc:docMk/>
            <pc:sldMk cId="3243839795" sldId="4164"/>
            <ac:spMk id="2" creationId="{F436FBFF-8DFD-2787-4962-7462AC6B0161}"/>
          </ac:spMkLst>
        </pc:spChg>
        <pc:spChg chg="del">
          <ac:chgData name="Martin Roddis" userId="79f70983-f6e2-4371-a34e-b240263f1cfb" providerId="ADAL" clId="{1319FF89-8E5C-4FDA-A527-404D47F31A73}" dt="2023-08-10T08:18:32.145" v="5242" actId="700"/>
          <ac:spMkLst>
            <pc:docMk/>
            <pc:sldMk cId="3243839795" sldId="4164"/>
            <ac:spMk id="3" creationId="{60671427-BCDB-5376-7CCD-DFF2A87068C9}"/>
          </ac:spMkLst>
        </pc:spChg>
        <pc:spChg chg="del">
          <ac:chgData name="Martin Roddis" userId="79f70983-f6e2-4371-a34e-b240263f1cfb" providerId="ADAL" clId="{1319FF89-8E5C-4FDA-A527-404D47F31A73}" dt="2023-08-10T08:18:32.145" v="5242" actId="700"/>
          <ac:spMkLst>
            <pc:docMk/>
            <pc:sldMk cId="3243839795" sldId="4164"/>
            <ac:spMk id="4" creationId="{2DE3C66E-3F9B-65CD-83A3-6D4E0AEC6A48}"/>
          </ac:spMkLst>
        </pc:spChg>
        <pc:spChg chg="add mod ord">
          <ac:chgData name="Martin Roddis" userId="79f70983-f6e2-4371-a34e-b240263f1cfb" providerId="ADAL" clId="{1319FF89-8E5C-4FDA-A527-404D47F31A73}" dt="2023-09-20T10:40:37.053" v="11404" actId="122"/>
          <ac:spMkLst>
            <pc:docMk/>
            <pc:sldMk cId="3243839795" sldId="4164"/>
            <ac:spMk id="5" creationId="{13D7C46C-4951-C04B-ECBB-C5793C2BFD64}"/>
          </ac:spMkLst>
        </pc:spChg>
        <pc:spChg chg="del">
          <ac:chgData name="Martin Roddis" userId="79f70983-f6e2-4371-a34e-b240263f1cfb" providerId="ADAL" clId="{1319FF89-8E5C-4FDA-A527-404D47F31A73}" dt="2023-08-21T15:56:52.801" v="10676" actId="700"/>
          <ac:spMkLst>
            <pc:docMk/>
            <pc:sldMk cId="3243839795" sldId="4164"/>
            <ac:spMk id="19" creationId="{870A1295-61BC-4214-AA3E-D396673024D0}"/>
          </ac:spMkLst>
        </pc:spChg>
        <pc:grpChg chg="del">
          <ac:chgData name="Martin Roddis" userId="79f70983-f6e2-4371-a34e-b240263f1cfb" providerId="ADAL" clId="{1319FF89-8E5C-4FDA-A527-404D47F31A73}" dt="2023-08-21T15:56:52.801" v="10676" actId="700"/>
          <ac:grpSpMkLst>
            <pc:docMk/>
            <pc:sldMk cId="3243839795" sldId="4164"/>
            <ac:grpSpMk id="20" creationId="{0B139475-2B26-4CA9-9413-DE741E49F7BB}"/>
          </ac:grpSpMkLst>
        </pc:grpChg>
        <pc:picChg chg="add mod">
          <ac:chgData name="Martin Roddis" userId="79f70983-f6e2-4371-a34e-b240263f1cfb" providerId="ADAL" clId="{1319FF89-8E5C-4FDA-A527-404D47F31A73}" dt="2023-09-20T10:40:07.137" v="11379" actId="1076"/>
          <ac:picMkLst>
            <pc:docMk/>
            <pc:sldMk cId="3243839795" sldId="4164"/>
            <ac:picMk id="6" creationId="{13CE47AA-BD48-83D3-68D8-D4D6CA5EB9CA}"/>
          </ac:picMkLst>
        </pc:picChg>
      </pc:sldChg>
      <pc:sldChg chg="addSp delSp modSp new del mod ord modClrScheme modShow chgLayout modNotesTx">
        <pc:chgData name="Martin Roddis" userId="79f70983-f6e2-4371-a34e-b240263f1cfb" providerId="ADAL" clId="{1319FF89-8E5C-4FDA-A527-404D47F31A73}" dt="2023-09-20T10:19:37.617" v="11040" actId="2696"/>
        <pc:sldMkLst>
          <pc:docMk/>
          <pc:sldMk cId="3010735638" sldId="4165"/>
        </pc:sldMkLst>
        <pc:spChg chg="del mod ord">
          <ac:chgData name="Martin Roddis" userId="79f70983-f6e2-4371-a34e-b240263f1cfb" providerId="ADAL" clId="{1319FF89-8E5C-4FDA-A527-404D47F31A73}" dt="2023-08-11T08:50:27.235" v="7339" actId="700"/>
          <ac:spMkLst>
            <pc:docMk/>
            <pc:sldMk cId="3010735638" sldId="4165"/>
            <ac:spMk id="2" creationId="{CD2454C4-D686-E6C0-FBF0-99CC08753972}"/>
          </ac:spMkLst>
        </pc:spChg>
        <pc:spChg chg="del">
          <ac:chgData name="Martin Roddis" userId="79f70983-f6e2-4371-a34e-b240263f1cfb" providerId="ADAL" clId="{1319FF89-8E5C-4FDA-A527-404D47F31A73}" dt="2023-08-11T08:50:27.235" v="7339" actId="700"/>
          <ac:spMkLst>
            <pc:docMk/>
            <pc:sldMk cId="3010735638" sldId="4165"/>
            <ac:spMk id="3" creationId="{EF131410-F14B-498A-6CC3-5D49B169EEF0}"/>
          </ac:spMkLst>
        </pc:spChg>
        <pc:spChg chg="add mod ord">
          <ac:chgData name="Martin Roddis" userId="79f70983-f6e2-4371-a34e-b240263f1cfb" providerId="ADAL" clId="{1319FF89-8E5C-4FDA-A527-404D47F31A73}" dt="2023-08-11T10:13:13.483" v="9976" actId="1076"/>
          <ac:spMkLst>
            <pc:docMk/>
            <pc:sldMk cId="3010735638" sldId="4165"/>
            <ac:spMk id="4" creationId="{9D86CDF2-17CA-2A65-D84A-DCEBE5086080}"/>
          </ac:spMkLst>
        </pc:spChg>
      </pc:sldChg>
      <pc:sldChg chg="del">
        <pc:chgData name="Martin Roddis" userId="79f70983-f6e2-4371-a34e-b240263f1cfb" providerId="ADAL" clId="{1319FF89-8E5C-4FDA-A527-404D47F31A73}" dt="2023-08-11T08:47:04.305" v="7143"/>
        <pc:sldMkLst>
          <pc:docMk/>
          <pc:sldMk cId="3618566175" sldId="4165"/>
        </pc:sldMkLst>
      </pc:sldChg>
      <pc:sldChg chg="addSp delSp modSp add mod delAnim modAnim modNotesTx">
        <pc:chgData name="Martin Roddis" userId="79f70983-f6e2-4371-a34e-b240263f1cfb" providerId="ADAL" clId="{1319FF89-8E5C-4FDA-A527-404D47F31A73}" dt="2023-08-11T12:58:22.925" v="10260" actId="20577"/>
        <pc:sldMkLst>
          <pc:docMk/>
          <pc:sldMk cId="423608009" sldId="4166"/>
        </pc:sldMkLst>
        <pc:spChg chg="del">
          <ac:chgData name="Martin Roddis" userId="79f70983-f6e2-4371-a34e-b240263f1cfb" providerId="ADAL" clId="{1319FF89-8E5C-4FDA-A527-404D47F31A73}" dt="2023-08-11T09:04:08.410" v="8146" actId="478"/>
          <ac:spMkLst>
            <pc:docMk/>
            <pc:sldMk cId="423608009" sldId="4166"/>
            <ac:spMk id="4" creationId="{1BADAADC-4710-666C-F12E-22176BF0289C}"/>
          </ac:spMkLst>
        </pc:spChg>
        <pc:spChg chg="mod">
          <ac:chgData name="Martin Roddis" userId="79f70983-f6e2-4371-a34e-b240263f1cfb" providerId="ADAL" clId="{1319FF89-8E5C-4FDA-A527-404D47F31A73}" dt="2023-08-11T12:58:22.925" v="10260" actId="20577"/>
          <ac:spMkLst>
            <pc:docMk/>
            <pc:sldMk cId="423608009" sldId="4166"/>
            <ac:spMk id="4098" creationId="{00000000-0000-0000-0000-000000000000}"/>
          </ac:spMkLst>
        </pc:spChg>
        <pc:picChg chg="del">
          <ac:chgData name="Martin Roddis" userId="79f70983-f6e2-4371-a34e-b240263f1cfb" providerId="ADAL" clId="{1319FF89-8E5C-4FDA-A527-404D47F31A73}" dt="2023-08-11T09:03:45.259" v="8144" actId="478"/>
          <ac:picMkLst>
            <pc:docMk/>
            <pc:sldMk cId="423608009" sldId="4166"/>
            <ac:picMk id="2" creationId="{47F64BDC-A0AD-CF7C-971B-5013FE92DBD0}"/>
          </ac:picMkLst>
        </pc:picChg>
        <pc:picChg chg="add mod">
          <ac:chgData name="Martin Roddis" userId="79f70983-f6e2-4371-a34e-b240263f1cfb" providerId="ADAL" clId="{1319FF89-8E5C-4FDA-A527-404D47F31A73}" dt="2023-08-11T09:04:44.032" v="8152" actId="1076"/>
          <ac:picMkLst>
            <pc:docMk/>
            <pc:sldMk cId="423608009" sldId="4166"/>
            <ac:picMk id="3" creationId="{A256DA4A-0A99-5232-8A21-8315FE4FBB83}"/>
          </ac:picMkLst>
        </pc:picChg>
        <pc:picChg chg="del">
          <ac:chgData name="Martin Roddis" userId="79f70983-f6e2-4371-a34e-b240263f1cfb" providerId="ADAL" clId="{1319FF89-8E5C-4FDA-A527-404D47F31A73}" dt="2023-08-11T09:04:05.418" v="8145" actId="478"/>
          <ac:picMkLst>
            <pc:docMk/>
            <pc:sldMk cId="423608009" sldId="4166"/>
            <ac:picMk id="11" creationId="{ABE21C29-CA29-0F12-843B-C8D3FAB14D02}"/>
          </ac:picMkLst>
        </pc:picChg>
      </pc:sldChg>
      <pc:sldChg chg="addSp delSp modSp new del mod">
        <pc:chgData name="Martin Roddis" userId="79f70983-f6e2-4371-a34e-b240263f1cfb" providerId="ADAL" clId="{1319FF89-8E5C-4FDA-A527-404D47F31A73}" dt="2023-09-01T13:16:38.761" v="10687" actId="2696"/>
        <pc:sldMkLst>
          <pc:docMk/>
          <pc:sldMk cId="2350216661" sldId="4167"/>
        </pc:sldMkLst>
        <pc:spChg chg="del">
          <ac:chgData name="Martin Roddis" userId="79f70983-f6e2-4371-a34e-b240263f1cfb" providerId="ADAL" clId="{1319FF89-8E5C-4FDA-A527-404D47F31A73}" dt="2023-08-11T13:25:39.192" v="10350" actId="478"/>
          <ac:spMkLst>
            <pc:docMk/>
            <pc:sldMk cId="2350216661" sldId="4167"/>
            <ac:spMk id="2" creationId="{3C2F6FED-F34C-BD9C-620F-26704A346509}"/>
          </ac:spMkLst>
        </pc:spChg>
        <pc:graphicFrameChg chg="add del mod modGraphic">
          <ac:chgData name="Martin Roddis" userId="79f70983-f6e2-4371-a34e-b240263f1cfb" providerId="ADAL" clId="{1319FF89-8E5C-4FDA-A527-404D47F31A73}" dt="2023-09-01T13:16:32.876" v="10686" actId="21"/>
          <ac:graphicFrameMkLst>
            <pc:docMk/>
            <pc:sldMk cId="2350216661" sldId="4167"/>
            <ac:graphicFrameMk id="5" creationId="{CC225DEE-3198-FAFA-5AF1-C6D537FFCFD5}"/>
          </ac:graphicFrameMkLst>
        </pc:graphicFrameChg>
      </pc:sldChg>
      <pc:sldChg chg="modSp add mod">
        <pc:chgData name="Martin Roddis" userId="79f70983-f6e2-4371-a34e-b240263f1cfb" providerId="ADAL" clId="{1319FF89-8E5C-4FDA-A527-404D47F31A73}" dt="2023-09-20T12:14:45.486" v="12606" actId="404"/>
        <pc:sldMkLst>
          <pc:docMk/>
          <pc:sldMk cId="430469614" sldId="4169"/>
        </pc:sldMkLst>
        <pc:spChg chg="mod">
          <ac:chgData name="Martin Roddis" userId="79f70983-f6e2-4371-a34e-b240263f1cfb" providerId="ADAL" clId="{1319FF89-8E5C-4FDA-A527-404D47F31A73}" dt="2023-09-20T12:14:45.486" v="12606" actId="404"/>
          <ac:spMkLst>
            <pc:docMk/>
            <pc:sldMk cId="430469614" sldId="4169"/>
            <ac:spMk id="4" creationId="{5FD98B76-5D58-65BB-C4FF-7C703C9AFE79}"/>
          </ac:spMkLst>
        </pc:spChg>
      </pc:sldChg>
      <pc:sldChg chg="del">
        <pc:chgData name="Martin Roddis" userId="79f70983-f6e2-4371-a34e-b240263f1cfb" providerId="ADAL" clId="{1319FF89-8E5C-4FDA-A527-404D47F31A73}" dt="2023-09-20T12:14:29.492" v="12581"/>
        <pc:sldMkLst>
          <pc:docMk/>
          <pc:sldMk cId="855918085" sldId="4169"/>
        </pc:sldMkLst>
      </pc:sldChg>
      <pc:sldChg chg="addSp delSp modSp new del mod">
        <pc:chgData name="Martin Roddis" userId="79f70983-f6e2-4371-a34e-b240263f1cfb" providerId="ADAL" clId="{1319FF89-8E5C-4FDA-A527-404D47F31A73}" dt="2023-09-20T11:06:09.596" v="12531" actId="2696"/>
        <pc:sldMkLst>
          <pc:docMk/>
          <pc:sldMk cId="1367188384" sldId="4169"/>
        </pc:sldMkLst>
        <pc:spChg chg="del">
          <ac:chgData name="Martin Roddis" userId="79f70983-f6e2-4371-a34e-b240263f1cfb" providerId="ADAL" clId="{1319FF89-8E5C-4FDA-A527-404D47F31A73}" dt="2023-09-01T13:17:03.694" v="10691" actId="478"/>
          <ac:spMkLst>
            <pc:docMk/>
            <pc:sldMk cId="1367188384" sldId="4169"/>
            <ac:spMk id="2" creationId="{D60FF957-7229-CD99-1C67-784F59CBA23F}"/>
          </ac:spMkLst>
        </pc:spChg>
        <pc:graphicFrameChg chg="add mod modGraphic">
          <ac:chgData name="Martin Roddis" userId="79f70983-f6e2-4371-a34e-b240263f1cfb" providerId="ADAL" clId="{1319FF89-8E5C-4FDA-A527-404D47F31A73}" dt="2023-09-01T13:17:09.295" v="10693" actId="1076"/>
          <ac:graphicFrameMkLst>
            <pc:docMk/>
            <pc:sldMk cId="1367188384" sldId="4169"/>
            <ac:graphicFrameMk id="5" creationId="{D5694933-C078-5671-6003-B23CE9B1C525}"/>
          </ac:graphicFrameMkLst>
        </pc:graphicFrameChg>
      </pc:sldChg>
      <pc:sldChg chg="addSp delSp modSp new mod modClrScheme modAnim chgLayout">
        <pc:chgData name="Martin Roddis" userId="79f70983-f6e2-4371-a34e-b240263f1cfb" providerId="ADAL" clId="{1319FF89-8E5C-4FDA-A527-404D47F31A73}" dt="2023-09-21T12:19:10.841" v="12839"/>
        <pc:sldMkLst>
          <pc:docMk/>
          <pc:sldMk cId="211495660" sldId="4170"/>
        </pc:sldMkLst>
        <pc:spChg chg="del mod ord">
          <ac:chgData name="Martin Roddis" userId="79f70983-f6e2-4371-a34e-b240263f1cfb" providerId="ADAL" clId="{1319FF89-8E5C-4FDA-A527-404D47F31A73}" dt="2023-09-20T13:08:10.199" v="12669" actId="700"/>
          <ac:spMkLst>
            <pc:docMk/>
            <pc:sldMk cId="211495660" sldId="4170"/>
            <ac:spMk id="2" creationId="{4C50BA71-8458-36BF-C827-12DB3864E83B}"/>
          </ac:spMkLst>
        </pc:spChg>
        <pc:spChg chg="add mod ord">
          <ac:chgData name="Martin Roddis" userId="79f70983-f6e2-4371-a34e-b240263f1cfb" providerId="ADAL" clId="{1319FF89-8E5C-4FDA-A527-404D47F31A73}" dt="2023-09-20T13:41:05.393" v="12680" actId="20577"/>
          <ac:spMkLst>
            <pc:docMk/>
            <pc:sldMk cId="211495660" sldId="4170"/>
            <ac:spMk id="3" creationId="{BC822FA3-ABF3-756C-F9FD-77E593599A92}"/>
          </ac:spMkLst>
        </pc:spChg>
        <pc:spChg chg="add mod">
          <ac:chgData name="Martin Roddis" userId="79f70983-f6e2-4371-a34e-b240263f1cfb" providerId="ADAL" clId="{1319FF89-8E5C-4FDA-A527-404D47F31A73}" dt="2023-09-20T13:08:13.208" v="12670"/>
          <ac:spMkLst>
            <pc:docMk/>
            <pc:sldMk cId="211495660" sldId="4170"/>
            <ac:spMk id="4" creationId="{81F1022D-6B9F-6989-9D4D-68943CC95F38}"/>
          </ac:spMkLst>
        </pc:spChg>
      </pc:sldChg>
      <pc:sldChg chg="addSp delSp modSp new mod">
        <pc:chgData name="Martin Roddis" userId="79f70983-f6e2-4371-a34e-b240263f1cfb" providerId="ADAL" clId="{1319FF89-8E5C-4FDA-A527-404D47F31A73}" dt="2023-09-20T13:55:16.013" v="12683" actId="14100"/>
        <pc:sldMkLst>
          <pc:docMk/>
          <pc:sldMk cId="3930077895" sldId="4171"/>
        </pc:sldMkLst>
        <pc:spChg chg="del">
          <ac:chgData name="Martin Roddis" userId="79f70983-f6e2-4371-a34e-b240263f1cfb" providerId="ADAL" clId="{1319FF89-8E5C-4FDA-A527-404D47F31A73}" dt="2023-09-20T13:55:12.454" v="12682" actId="478"/>
          <ac:spMkLst>
            <pc:docMk/>
            <pc:sldMk cId="3930077895" sldId="4171"/>
            <ac:spMk id="2" creationId="{FB6959B0-16BE-B4D0-03E0-840A92CAD812}"/>
          </ac:spMkLst>
        </pc:spChg>
        <pc:graphicFrameChg chg="add mod modGraphic">
          <ac:chgData name="Martin Roddis" userId="79f70983-f6e2-4371-a34e-b240263f1cfb" providerId="ADAL" clId="{1319FF89-8E5C-4FDA-A527-404D47F31A73}" dt="2023-09-20T13:55:16.013" v="12683" actId="14100"/>
          <ac:graphicFrameMkLst>
            <pc:docMk/>
            <pc:sldMk cId="3930077895" sldId="4171"/>
            <ac:graphicFrameMk id="5" creationId="{8964F262-C1AA-CFC3-164C-EB5FE9009902}"/>
          </ac:graphicFrameMkLst>
        </pc:graphicFrameChg>
      </pc:sldChg>
      <pc:sldMasterChg chg="modSp mod">
        <pc:chgData name="Martin Roddis" userId="79f70983-f6e2-4371-a34e-b240263f1cfb" providerId="ADAL" clId="{1319FF89-8E5C-4FDA-A527-404D47F31A73}" dt="2023-08-09T12:20:54.127" v="2890" actId="20577"/>
        <pc:sldMasterMkLst>
          <pc:docMk/>
          <pc:sldMasterMk cId="2897177106" sldId="2147483660"/>
        </pc:sldMasterMkLst>
        <pc:spChg chg="mod">
          <ac:chgData name="Martin Roddis" userId="79f70983-f6e2-4371-a34e-b240263f1cfb" providerId="ADAL" clId="{1319FF89-8E5C-4FDA-A527-404D47F31A73}" dt="2023-08-09T12:20:54.127" v="2890" actId="20577"/>
          <ac:spMkLst>
            <pc:docMk/>
            <pc:sldMasterMk cId="2897177106" sldId="2147483660"/>
            <ac:spMk id="11" creationId="{CB172983-AE91-4381-98A4-685C35A71494}"/>
          </ac:spMkLst>
        </pc:spChg>
      </pc:sldMasterChg>
      <pc:sldMasterChg chg="addSldLayout delSldLayout">
        <pc:chgData name="Martin Roddis" userId="79f70983-f6e2-4371-a34e-b240263f1cfb" providerId="ADAL" clId="{1319FF89-8E5C-4FDA-A527-404D47F31A73}" dt="2023-08-09T14:22:27.185" v="3580" actId="2696"/>
        <pc:sldMasterMkLst>
          <pc:docMk/>
          <pc:sldMasterMk cId="3677795496" sldId="2147483677"/>
        </pc:sldMasterMkLst>
        <pc:sldLayoutChg chg="add del">
          <pc:chgData name="Martin Roddis" userId="79f70983-f6e2-4371-a34e-b240263f1cfb" providerId="ADAL" clId="{1319FF89-8E5C-4FDA-A527-404D47F31A73}" dt="2023-08-09T14:22:27.185" v="3580" actId="2696"/>
          <pc:sldLayoutMkLst>
            <pc:docMk/>
            <pc:sldMasterMk cId="3677795496" sldId="2147483677"/>
            <pc:sldLayoutMk cId="3559836709" sldId="2147483690"/>
          </pc:sldLayoutMkLst>
        </pc:sldLayoutChg>
      </pc:sldMasterChg>
    </pc:docChg>
  </pc:docChgLst>
  <pc:docChgLst>
    <pc:chgData name="Martin Roddis" userId="79f70983-f6e2-4371-a34e-b240263f1cfb" providerId="ADAL" clId="{85BCC4EB-42DE-BC4C-AD36-B8F5BED90FDC}"/>
    <pc:docChg chg="undo custSel addSld delSld modSld addSection delSection modSection">
      <pc:chgData name="Martin Roddis" userId="79f70983-f6e2-4371-a34e-b240263f1cfb" providerId="ADAL" clId="{85BCC4EB-42DE-BC4C-AD36-B8F5BED90FDC}" dt="2023-09-20T19:36:02.757" v="156" actId="20577"/>
      <pc:docMkLst>
        <pc:docMk/>
      </pc:docMkLst>
      <pc:sldChg chg="modAnim">
        <pc:chgData name="Martin Roddis" userId="79f70983-f6e2-4371-a34e-b240263f1cfb" providerId="ADAL" clId="{85BCC4EB-42DE-BC4C-AD36-B8F5BED90FDC}" dt="2023-09-20T19:34:05.908" v="114"/>
        <pc:sldMkLst>
          <pc:docMk/>
          <pc:sldMk cId="1584240852" sldId="377"/>
        </pc:sldMkLst>
      </pc:sldChg>
      <pc:sldChg chg="modAnim">
        <pc:chgData name="Martin Roddis" userId="79f70983-f6e2-4371-a34e-b240263f1cfb" providerId="ADAL" clId="{85BCC4EB-42DE-BC4C-AD36-B8F5BED90FDC}" dt="2023-09-20T19:33:02.861" v="86"/>
        <pc:sldMkLst>
          <pc:docMk/>
          <pc:sldMk cId="825704319" sldId="433"/>
        </pc:sldMkLst>
      </pc:sldChg>
      <pc:sldChg chg="modAnim">
        <pc:chgData name="Martin Roddis" userId="79f70983-f6e2-4371-a34e-b240263f1cfb" providerId="ADAL" clId="{85BCC4EB-42DE-BC4C-AD36-B8F5BED90FDC}" dt="2023-09-20T19:35:01.664" v="118"/>
        <pc:sldMkLst>
          <pc:docMk/>
          <pc:sldMk cId="4101099702" sldId="438"/>
        </pc:sldMkLst>
      </pc:sldChg>
      <pc:sldChg chg="modSp mod">
        <pc:chgData name="Martin Roddis" userId="79f70983-f6e2-4371-a34e-b240263f1cfb" providerId="ADAL" clId="{85BCC4EB-42DE-BC4C-AD36-B8F5BED90FDC}" dt="2023-09-20T19:35:39.424" v="120"/>
        <pc:sldMkLst>
          <pc:docMk/>
          <pc:sldMk cId="4033386185" sldId="482"/>
        </pc:sldMkLst>
        <pc:spChg chg="mod">
          <ac:chgData name="Martin Roddis" userId="79f70983-f6e2-4371-a34e-b240263f1cfb" providerId="ADAL" clId="{85BCC4EB-42DE-BC4C-AD36-B8F5BED90FDC}" dt="2023-09-20T19:35:39.424" v="120"/>
          <ac:spMkLst>
            <pc:docMk/>
            <pc:sldMk cId="4033386185" sldId="482"/>
            <ac:spMk id="2" creationId="{00000000-0000-0000-0000-000000000000}"/>
          </ac:spMkLst>
        </pc:spChg>
      </pc:sldChg>
      <pc:sldChg chg="del">
        <pc:chgData name="Martin Roddis" userId="79f70983-f6e2-4371-a34e-b240263f1cfb" providerId="ADAL" clId="{85BCC4EB-42DE-BC4C-AD36-B8F5BED90FDC}" dt="2023-08-22T14:19:55.921" v="0" actId="2696"/>
        <pc:sldMkLst>
          <pc:docMk/>
          <pc:sldMk cId="2855372189" sldId="517"/>
        </pc:sldMkLst>
      </pc:sldChg>
      <pc:sldChg chg="del">
        <pc:chgData name="Martin Roddis" userId="79f70983-f6e2-4371-a34e-b240263f1cfb" providerId="ADAL" clId="{85BCC4EB-42DE-BC4C-AD36-B8F5BED90FDC}" dt="2023-09-20T10:22:19.995" v="75" actId="2696"/>
        <pc:sldMkLst>
          <pc:docMk/>
          <pc:sldMk cId="2203787558" sldId="4083"/>
        </pc:sldMkLst>
      </pc:sldChg>
      <pc:sldChg chg="modSp mod modNotesTx">
        <pc:chgData name="Martin Roddis" userId="79f70983-f6e2-4371-a34e-b240263f1cfb" providerId="ADAL" clId="{85BCC4EB-42DE-BC4C-AD36-B8F5BED90FDC}" dt="2023-09-08T07:00:35.522" v="71" actId="20577"/>
        <pc:sldMkLst>
          <pc:docMk/>
          <pc:sldMk cId="2557510294" sldId="4102"/>
        </pc:sldMkLst>
        <pc:picChg chg="mod">
          <ac:chgData name="Martin Roddis" userId="79f70983-f6e2-4371-a34e-b240263f1cfb" providerId="ADAL" clId="{85BCC4EB-42DE-BC4C-AD36-B8F5BED90FDC}" dt="2023-09-08T07:00:01.033" v="7"/>
          <ac:picMkLst>
            <pc:docMk/>
            <pc:sldMk cId="2557510294" sldId="4102"/>
            <ac:picMk id="3" creationId="{D1D1D9CA-6376-4E14-09D8-11C1D8CD0117}"/>
          </ac:picMkLst>
        </pc:picChg>
      </pc:sldChg>
      <pc:sldChg chg="addSp modSp mod">
        <pc:chgData name="Martin Roddis" userId="79f70983-f6e2-4371-a34e-b240263f1cfb" providerId="ADAL" clId="{85BCC4EB-42DE-BC4C-AD36-B8F5BED90FDC}" dt="2023-08-23T13:48:33.164" v="5"/>
        <pc:sldMkLst>
          <pc:docMk/>
          <pc:sldMk cId="2638945816" sldId="4103"/>
        </pc:sldMkLst>
        <pc:picChg chg="add mod">
          <ac:chgData name="Martin Roddis" userId="79f70983-f6e2-4371-a34e-b240263f1cfb" providerId="ADAL" clId="{85BCC4EB-42DE-BC4C-AD36-B8F5BED90FDC}" dt="2023-08-23T13:48:33.164" v="5"/>
          <ac:picMkLst>
            <pc:docMk/>
            <pc:sldMk cId="2638945816" sldId="4103"/>
            <ac:picMk id="3" creationId="{E9E869D8-D8FD-2BE8-A883-C4C788B10937}"/>
          </ac:picMkLst>
        </pc:picChg>
      </pc:sldChg>
      <pc:sldChg chg="del">
        <pc:chgData name="Martin Roddis" userId="79f70983-f6e2-4371-a34e-b240263f1cfb" providerId="ADAL" clId="{85BCC4EB-42DE-BC4C-AD36-B8F5BED90FDC}" dt="2023-09-20T10:22:02.156" v="74" actId="2696"/>
        <pc:sldMkLst>
          <pc:docMk/>
          <pc:sldMk cId="423608009" sldId="4166"/>
        </pc:sldMkLst>
      </pc:sldChg>
      <pc:sldChg chg="modSp mod">
        <pc:chgData name="Martin Roddis" userId="79f70983-f6e2-4371-a34e-b240263f1cfb" providerId="ADAL" clId="{85BCC4EB-42DE-BC4C-AD36-B8F5BED90FDC}" dt="2023-09-08T07:01:06.476" v="73" actId="1076"/>
        <pc:sldMkLst>
          <pc:docMk/>
          <pc:sldMk cId="1367188384" sldId="4169"/>
        </pc:sldMkLst>
        <pc:graphicFrameChg chg="mod">
          <ac:chgData name="Martin Roddis" userId="79f70983-f6e2-4371-a34e-b240263f1cfb" providerId="ADAL" clId="{85BCC4EB-42DE-BC4C-AD36-B8F5BED90FDC}" dt="2023-09-08T07:01:06.476" v="73" actId="1076"/>
          <ac:graphicFrameMkLst>
            <pc:docMk/>
            <pc:sldMk cId="1367188384" sldId="4169"/>
            <ac:graphicFrameMk id="5" creationId="{D5694933-C078-5671-6003-B23CE9B1C525}"/>
          </ac:graphicFrameMkLst>
        </pc:graphicFrameChg>
      </pc:sldChg>
      <pc:sldChg chg="modSp mod">
        <pc:chgData name="Martin Roddis" userId="79f70983-f6e2-4371-a34e-b240263f1cfb" providerId="ADAL" clId="{85BCC4EB-42DE-BC4C-AD36-B8F5BED90FDC}" dt="2023-09-20T19:36:02.757" v="156" actId="20577"/>
        <pc:sldMkLst>
          <pc:docMk/>
          <pc:sldMk cId="211495660" sldId="4170"/>
        </pc:sldMkLst>
        <pc:spChg chg="mod">
          <ac:chgData name="Martin Roddis" userId="79f70983-f6e2-4371-a34e-b240263f1cfb" providerId="ADAL" clId="{85BCC4EB-42DE-BC4C-AD36-B8F5BED90FDC}" dt="2023-09-20T19:36:02.757" v="156" actId="20577"/>
          <ac:spMkLst>
            <pc:docMk/>
            <pc:sldMk cId="211495660" sldId="4170"/>
            <ac:spMk id="3" creationId="{BC822FA3-ABF3-756C-F9FD-77E593599A92}"/>
          </ac:spMkLst>
        </pc:spChg>
        <pc:spChg chg="mod">
          <ac:chgData name="Martin Roddis" userId="79f70983-f6e2-4371-a34e-b240263f1cfb" providerId="ADAL" clId="{85BCC4EB-42DE-BC4C-AD36-B8F5BED90FDC}" dt="2023-09-20T19:35:51.718" v="122" actId="27636"/>
          <ac:spMkLst>
            <pc:docMk/>
            <pc:sldMk cId="211495660" sldId="4170"/>
            <ac:spMk id="4" creationId="{81F1022D-6B9F-6989-9D4D-68943CC95F38}"/>
          </ac:spMkLst>
        </pc:spChg>
      </pc:sldChg>
      <pc:sldChg chg="del">
        <pc:chgData name="Martin Roddis" userId="79f70983-f6e2-4371-a34e-b240263f1cfb" providerId="ADAL" clId="{85BCC4EB-42DE-BC4C-AD36-B8F5BED90FDC}" dt="2023-09-20T19:30:15.862" v="80" actId="2696"/>
        <pc:sldMkLst>
          <pc:docMk/>
          <pc:sldMk cId="3930077895" sldId="4171"/>
        </pc:sldMkLst>
      </pc:sldChg>
      <pc:sldChg chg="addSp delSp modSp new mod">
        <pc:chgData name="Martin Roddis" userId="79f70983-f6e2-4371-a34e-b240263f1cfb" providerId="ADAL" clId="{85BCC4EB-42DE-BC4C-AD36-B8F5BED90FDC}" dt="2023-09-20T19:30:58.851" v="85" actId="1076"/>
        <pc:sldMkLst>
          <pc:docMk/>
          <pc:sldMk cId="4139591412" sldId="4171"/>
        </pc:sldMkLst>
        <pc:spChg chg="del">
          <ac:chgData name="Martin Roddis" userId="79f70983-f6e2-4371-a34e-b240263f1cfb" providerId="ADAL" clId="{85BCC4EB-42DE-BC4C-AD36-B8F5BED90FDC}" dt="2023-09-20T19:30:49.779" v="82" actId="478"/>
          <ac:spMkLst>
            <pc:docMk/>
            <pc:sldMk cId="4139591412" sldId="4171"/>
            <ac:spMk id="2" creationId="{9D03EB4D-ECC7-FDEE-1298-EC157F457E49}"/>
          </ac:spMkLst>
        </pc:spChg>
        <pc:graphicFrameChg chg="add mod modGraphic">
          <ac:chgData name="Martin Roddis" userId="79f70983-f6e2-4371-a34e-b240263f1cfb" providerId="ADAL" clId="{85BCC4EB-42DE-BC4C-AD36-B8F5BED90FDC}" dt="2023-09-20T19:30:58.851" v="85" actId="1076"/>
          <ac:graphicFrameMkLst>
            <pc:docMk/>
            <pc:sldMk cId="4139591412" sldId="4171"/>
            <ac:graphicFrameMk id="5" creationId="{40B6EA81-8011-FA51-4886-2D55BBBAE1F8}"/>
          </ac:graphicFrameMkLst>
        </pc:graphicFrameChg>
      </pc:sldChg>
    </pc:docChg>
  </pc:docChgLst>
  <pc:docChgLst>
    <pc:chgData name="Martin Roddis" userId="79f70983-f6e2-4371-a34e-b240263f1cfb" providerId="ADAL" clId="{7893F8D4-0A13-2A44-AEDE-52FBACCCD041}"/>
    <pc:docChg chg="delSld modSection">
      <pc:chgData name="Martin Roddis" userId="79f70983-f6e2-4371-a34e-b240263f1cfb" providerId="ADAL" clId="{7893F8D4-0A13-2A44-AEDE-52FBACCCD041}" dt="2023-08-01T08:19:20.118" v="1" actId="2696"/>
      <pc:docMkLst>
        <pc:docMk/>
      </pc:docMkLst>
      <pc:sldChg chg="del">
        <pc:chgData name="Martin Roddis" userId="79f70983-f6e2-4371-a34e-b240263f1cfb" providerId="ADAL" clId="{7893F8D4-0A13-2A44-AEDE-52FBACCCD041}" dt="2023-08-01T08:19:16.929" v="0" actId="2696"/>
        <pc:sldMkLst>
          <pc:docMk/>
          <pc:sldMk cId="2955608966" sldId="295"/>
        </pc:sldMkLst>
      </pc:sldChg>
      <pc:sldChg chg="del">
        <pc:chgData name="Martin Roddis" userId="79f70983-f6e2-4371-a34e-b240263f1cfb" providerId="ADAL" clId="{7893F8D4-0A13-2A44-AEDE-52FBACCCD041}" dt="2023-08-01T08:19:20.118" v="1" actId="2696"/>
        <pc:sldMkLst>
          <pc:docMk/>
          <pc:sldMk cId="3851744663" sldId="4076"/>
        </pc:sldMkLst>
      </pc:sldChg>
      <pc:sldMasterChg chg="delSldLayout">
        <pc:chgData name="Martin Roddis" userId="79f70983-f6e2-4371-a34e-b240263f1cfb" providerId="ADAL" clId="{7893F8D4-0A13-2A44-AEDE-52FBACCCD041}" dt="2023-08-01T08:19:20.118" v="1" actId="2696"/>
        <pc:sldMasterMkLst>
          <pc:docMk/>
          <pc:sldMasterMk cId="2897177106" sldId="2147483660"/>
        </pc:sldMasterMkLst>
        <pc:sldLayoutChg chg="del">
          <pc:chgData name="Martin Roddis" userId="79f70983-f6e2-4371-a34e-b240263f1cfb" providerId="ADAL" clId="{7893F8D4-0A13-2A44-AEDE-52FBACCCD041}" dt="2023-08-01T08:19:20.118" v="1" actId="2696"/>
          <pc:sldLayoutMkLst>
            <pc:docMk/>
            <pc:sldMasterMk cId="2897177106" sldId="2147483660"/>
            <pc:sldLayoutMk cId="1087082066" sldId="2147483672"/>
          </pc:sldLayoutMkLst>
        </pc:sldLayoutChg>
      </pc:sldMasterChg>
    </pc:docChg>
  </pc:docChgLst>
  <pc:docChgLst>
    <pc:chgData name="Guest User" userId="S::urn:spo:anon#adc7104e569f97418716115991f8969f8bdac9b565b487e2bc1e6aaa11df059f::" providerId="AD" clId="Web-{0682A191-386F-F6CB-C802-47EE39CD372D}"/>
    <pc:docChg chg="addSld delSld modSld sldOrd modSection">
      <pc:chgData name="Guest User" userId="S::urn:spo:anon#adc7104e569f97418716115991f8969f8bdac9b565b487e2bc1e6aaa11df059f::" providerId="AD" clId="Web-{0682A191-386F-F6CB-C802-47EE39CD372D}" dt="2023-08-21T12:28:50.049" v="243"/>
      <pc:docMkLst>
        <pc:docMk/>
      </pc:docMkLst>
      <pc:sldChg chg="addSp delSp modSp">
        <pc:chgData name="Guest User" userId="S::urn:spo:anon#adc7104e569f97418716115991f8969f8bdac9b565b487e2bc1e6aaa11df059f::" providerId="AD" clId="Web-{0682A191-386F-F6CB-C802-47EE39CD372D}" dt="2023-08-21T12:17:56.423" v="28" actId="14100"/>
        <pc:sldMkLst>
          <pc:docMk/>
          <pc:sldMk cId="2900109086" sldId="314"/>
        </pc:sldMkLst>
        <pc:spChg chg="del">
          <ac:chgData name="Guest User" userId="S::urn:spo:anon#adc7104e569f97418716115991f8969f8bdac9b565b487e2bc1e6aaa11df059f::" providerId="AD" clId="Web-{0682A191-386F-F6CB-C802-47EE39CD372D}" dt="2023-08-21T12:17:25.063" v="21"/>
          <ac:spMkLst>
            <pc:docMk/>
            <pc:sldMk cId="2900109086" sldId="314"/>
            <ac:spMk id="2" creationId="{A0CA682A-A417-36A4-A147-DBC390CAA301}"/>
          </ac:spMkLst>
        </pc:spChg>
        <pc:spChg chg="add del mod">
          <ac:chgData name="Guest User" userId="S::urn:spo:anon#adc7104e569f97418716115991f8969f8bdac9b565b487e2bc1e6aaa11df059f::" providerId="AD" clId="Web-{0682A191-386F-F6CB-C802-47EE39CD372D}" dt="2023-08-21T12:17:29.594" v="22"/>
          <ac:spMkLst>
            <pc:docMk/>
            <pc:sldMk cId="2900109086" sldId="314"/>
            <ac:spMk id="4" creationId="{8C5AB0C5-67F1-8F56-35E5-CFB81788C1CB}"/>
          </ac:spMkLst>
        </pc:spChg>
        <pc:spChg chg="mod">
          <ac:chgData name="Guest User" userId="S::urn:spo:anon#adc7104e569f97418716115991f8969f8bdac9b565b487e2bc1e6aaa11df059f::" providerId="AD" clId="Web-{0682A191-386F-F6CB-C802-47EE39CD372D}" dt="2023-08-21T12:17:56.423" v="28" actId="14100"/>
          <ac:spMkLst>
            <pc:docMk/>
            <pc:sldMk cId="2900109086" sldId="314"/>
            <ac:spMk id="8" creationId="{95BF8B9F-F9A1-6377-70DB-43FC68904EEF}"/>
          </ac:spMkLst>
        </pc:spChg>
      </pc:sldChg>
      <pc:sldChg chg="modSp">
        <pc:chgData name="Guest User" userId="S::urn:spo:anon#adc7104e569f97418716115991f8969f8bdac9b565b487e2bc1e6aaa11df059f::" providerId="AD" clId="Web-{0682A191-386F-F6CB-C802-47EE39CD372D}" dt="2023-08-21T12:17:09.188" v="18" actId="20577"/>
        <pc:sldMkLst>
          <pc:docMk/>
          <pc:sldMk cId="787947153" sldId="330"/>
        </pc:sldMkLst>
        <pc:spChg chg="mod">
          <ac:chgData name="Guest User" userId="S::urn:spo:anon#adc7104e569f97418716115991f8969f8bdac9b565b487e2bc1e6aaa11df059f::" providerId="AD" clId="Web-{0682A191-386F-F6CB-C802-47EE39CD372D}" dt="2023-08-21T12:17:09.188" v="18" actId="20577"/>
          <ac:spMkLst>
            <pc:docMk/>
            <pc:sldMk cId="787947153" sldId="330"/>
            <ac:spMk id="4" creationId="{00000000-0000-0000-0000-000000000000}"/>
          </ac:spMkLst>
        </pc:spChg>
      </pc:sldChg>
      <pc:sldChg chg="modSp">
        <pc:chgData name="Guest User" userId="S::urn:spo:anon#adc7104e569f97418716115991f8969f8bdac9b565b487e2bc1e6aaa11df059f::" providerId="AD" clId="Web-{0682A191-386F-F6CB-C802-47EE39CD372D}" dt="2023-08-21T12:27:24.609" v="223" actId="14100"/>
        <pc:sldMkLst>
          <pc:docMk/>
          <pc:sldMk cId="1584240852" sldId="377"/>
        </pc:sldMkLst>
        <pc:spChg chg="mod">
          <ac:chgData name="Guest User" userId="S::urn:spo:anon#adc7104e569f97418716115991f8969f8bdac9b565b487e2bc1e6aaa11df059f::" providerId="AD" clId="Web-{0682A191-386F-F6CB-C802-47EE39CD372D}" dt="2023-08-21T12:27:24.609" v="223" actId="14100"/>
          <ac:spMkLst>
            <pc:docMk/>
            <pc:sldMk cId="1584240852" sldId="377"/>
            <ac:spMk id="2" creationId="{00000000-0000-0000-0000-000000000000}"/>
          </ac:spMkLst>
        </pc:spChg>
        <pc:spChg chg="mod">
          <ac:chgData name="Guest User" userId="S::urn:spo:anon#adc7104e569f97418716115991f8969f8bdac9b565b487e2bc1e6aaa11df059f::" providerId="AD" clId="Web-{0682A191-386F-F6CB-C802-47EE39CD372D}" dt="2023-08-21T12:26:41.452" v="211" actId="1076"/>
          <ac:spMkLst>
            <pc:docMk/>
            <pc:sldMk cId="1584240852" sldId="377"/>
            <ac:spMk id="3" creationId="{00000000-0000-0000-0000-000000000000}"/>
          </ac:spMkLst>
        </pc:spChg>
        <pc:spChg chg="mod">
          <ac:chgData name="Guest User" userId="S::urn:spo:anon#adc7104e569f97418716115991f8969f8bdac9b565b487e2bc1e6aaa11df059f::" providerId="AD" clId="Web-{0682A191-386F-F6CB-C802-47EE39CD372D}" dt="2023-08-21T12:27:21.015" v="222" actId="20577"/>
          <ac:spMkLst>
            <pc:docMk/>
            <pc:sldMk cId="1584240852" sldId="377"/>
            <ac:spMk id="6" creationId="{201EB0CD-8CE0-277F-7C2F-A21E18AA28B5}"/>
          </ac:spMkLst>
        </pc:spChg>
        <pc:spChg chg="mod">
          <ac:chgData name="Guest User" userId="S::urn:spo:anon#adc7104e569f97418716115991f8969f8bdac9b565b487e2bc1e6aaa11df059f::" providerId="AD" clId="Web-{0682A191-386F-F6CB-C802-47EE39CD372D}" dt="2023-08-21T12:27:18.140" v="221" actId="20577"/>
          <ac:spMkLst>
            <pc:docMk/>
            <pc:sldMk cId="1584240852" sldId="377"/>
            <ac:spMk id="7" creationId="{71C9AAD0-E9C7-345F-0D21-D5DBED64E427}"/>
          </ac:spMkLst>
        </pc:spChg>
      </pc:sldChg>
      <pc:sldChg chg="modSp">
        <pc:chgData name="Guest User" userId="S::urn:spo:anon#adc7104e569f97418716115991f8969f8bdac9b565b487e2bc1e6aaa11df059f::" providerId="AD" clId="Web-{0682A191-386F-F6CB-C802-47EE39CD372D}" dt="2023-08-21T12:24:38.621" v="177" actId="20577"/>
        <pc:sldMkLst>
          <pc:docMk/>
          <pc:sldMk cId="825704319" sldId="433"/>
        </pc:sldMkLst>
        <pc:spChg chg="mod">
          <ac:chgData name="Guest User" userId="S::urn:spo:anon#adc7104e569f97418716115991f8969f8bdac9b565b487e2bc1e6aaa11df059f::" providerId="AD" clId="Web-{0682A191-386F-F6CB-C802-47EE39CD372D}" dt="2023-08-21T12:24:38.621" v="177" actId="20577"/>
          <ac:spMkLst>
            <pc:docMk/>
            <pc:sldMk cId="825704319" sldId="433"/>
            <ac:spMk id="4098" creationId="{00000000-0000-0000-0000-000000000000}"/>
          </ac:spMkLst>
        </pc:spChg>
      </pc:sldChg>
      <pc:sldChg chg="modSp">
        <pc:chgData name="Guest User" userId="S::urn:spo:anon#adc7104e569f97418716115991f8969f8bdac9b565b487e2bc1e6aaa11df059f::" providerId="AD" clId="Web-{0682A191-386F-F6CB-C802-47EE39CD372D}" dt="2023-08-21T12:27:41.281" v="225" actId="20577"/>
        <pc:sldMkLst>
          <pc:docMk/>
          <pc:sldMk cId="4033386185" sldId="482"/>
        </pc:sldMkLst>
        <pc:spChg chg="mod">
          <ac:chgData name="Guest User" userId="S::urn:spo:anon#adc7104e569f97418716115991f8969f8bdac9b565b487e2bc1e6aaa11df059f::" providerId="AD" clId="Web-{0682A191-386F-F6CB-C802-47EE39CD372D}" dt="2023-08-21T12:27:41.281" v="225" actId="20577"/>
          <ac:spMkLst>
            <pc:docMk/>
            <pc:sldMk cId="4033386185" sldId="482"/>
            <ac:spMk id="2" creationId="{00000000-0000-0000-0000-000000000000}"/>
          </ac:spMkLst>
        </pc:spChg>
      </pc:sldChg>
      <pc:sldChg chg="modSp">
        <pc:chgData name="Guest User" userId="S::urn:spo:anon#adc7104e569f97418716115991f8969f8bdac9b565b487e2bc1e6aaa11df059f::" providerId="AD" clId="Web-{0682A191-386F-F6CB-C802-47EE39CD372D}" dt="2023-08-21T12:22:07.320" v="114" actId="20577"/>
        <pc:sldMkLst>
          <pc:docMk/>
          <pc:sldMk cId="1442284625" sldId="498"/>
        </pc:sldMkLst>
        <pc:spChg chg="mod">
          <ac:chgData name="Guest User" userId="S::urn:spo:anon#adc7104e569f97418716115991f8969f8bdac9b565b487e2bc1e6aaa11df059f::" providerId="AD" clId="Web-{0682A191-386F-F6CB-C802-47EE39CD372D}" dt="2023-08-21T12:22:07.320" v="114" actId="20577"/>
          <ac:spMkLst>
            <pc:docMk/>
            <pc:sldMk cId="1442284625" sldId="498"/>
            <ac:spMk id="12291" creationId="{00000000-0000-0000-0000-000000000000}"/>
          </ac:spMkLst>
        </pc:spChg>
      </pc:sldChg>
      <pc:sldChg chg="delSp">
        <pc:chgData name="Guest User" userId="S::urn:spo:anon#adc7104e569f97418716115991f8969f8bdac9b565b487e2bc1e6aaa11df059f::" providerId="AD" clId="Web-{0682A191-386F-F6CB-C802-47EE39CD372D}" dt="2023-08-21T12:20:21.911" v="76"/>
        <pc:sldMkLst>
          <pc:docMk/>
          <pc:sldMk cId="1153484378" sldId="499"/>
        </pc:sldMkLst>
        <pc:spChg chg="del">
          <ac:chgData name="Guest User" userId="S::urn:spo:anon#adc7104e569f97418716115991f8969f8bdac9b565b487e2bc1e6aaa11df059f::" providerId="AD" clId="Web-{0682A191-386F-F6CB-C802-47EE39CD372D}" dt="2023-08-21T12:20:16.427" v="75"/>
          <ac:spMkLst>
            <pc:docMk/>
            <pc:sldMk cId="1153484378" sldId="499"/>
            <ac:spMk id="4" creationId="{207B2390-5D6E-D817-6172-17C3774D5F2D}"/>
          </ac:spMkLst>
        </pc:spChg>
        <pc:picChg chg="del">
          <ac:chgData name="Guest User" userId="S::urn:spo:anon#adc7104e569f97418716115991f8969f8bdac9b565b487e2bc1e6aaa11df059f::" providerId="AD" clId="Web-{0682A191-386F-F6CB-C802-47EE39CD372D}" dt="2023-08-21T12:20:21.911" v="76"/>
          <ac:picMkLst>
            <pc:docMk/>
            <pc:sldMk cId="1153484378" sldId="499"/>
            <ac:picMk id="7" creationId="{2713E091-5914-7A61-D13F-5A286901B519}"/>
          </ac:picMkLst>
        </pc:picChg>
      </pc:sldChg>
      <pc:sldChg chg="ord">
        <pc:chgData name="Guest User" userId="S::urn:spo:anon#adc7104e569f97418716115991f8969f8bdac9b565b487e2bc1e6aaa11df059f::" providerId="AD" clId="Web-{0682A191-386F-F6CB-C802-47EE39CD372D}" dt="2023-08-21T12:28:22.564" v="241"/>
        <pc:sldMkLst>
          <pc:docMk/>
          <pc:sldMk cId="2855372189" sldId="517"/>
        </pc:sldMkLst>
      </pc:sldChg>
      <pc:sldChg chg="modSp">
        <pc:chgData name="Guest User" userId="S::urn:spo:anon#adc7104e569f97418716115991f8969f8bdac9b565b487e2bc1e6aaa11df059f::" providerId="AD" clId="Web-{0682A191-386F-F6CB-C802-47EE39CD372D}" dt="2023-08-21T12:23:24.275" v="140" actId="1076"/>
        <pc:sldMkLst>
          <pc:docMk/>
          <pc:sldMk cId="3408900542" sldId="4061"/>
        </pc:sldMkLst>
        <pc:spChg chg="mod">
          <ac:chgData name="Guest User" userId="S::urn:spo:anon#adc7104e569f97418716115991f8969f8bdac9b565b487e2bc1e6aaa11df059f::" providerId="AD" clId="Web-{0682A191-386F-F6CB-C802-47EE39CD372D}" dt="2023-08-21T12:23:24.275" v="140" actId="1076"/>
          <ac:spMkLst>
            <pc:docMk/>
            <pc:sldMk cId="3408900542" sldId="4061"/>
            <ac:spMk id="2" creationId="{00000000-0000-0000-0000-000000000000}"/>
          </ac:spMkLst>
        </pc:spChg>
        <pc:spChg chg="mod">
          <ac:chgData name="Guest User" userId="S::urn:spo:anon#adc7104e569f97418716115991f8969f8bdac9b565b487e2bc1e6aaa11df059f::" providerId="AD" clId="Web-{0682A191-386F-F6CB-C802-47EE39CD372D}" dt="2023-08-21T12:22:25.524" v="116" actId="1076"/>
          <ac:spMkLst>
            <pc:docMk/>
            <pc:sldMk cId="3408900542" sldId="4061"/>
            <ac:spMk id="14" creationId="{AA8BD3D9-6DC4-40FE-8A0A-78ADA5748378}"/>
          </ac:spMkLst>
        </pc:spChg>
        <pc:spChg chg="mod">
          <ac:chgData name="Guest User" userId="S::urn:spo:anon#adc7104e569f97418716115991f8969f8bdac9b565b487e2bc1e6aaa11df059f::" providerId="AD" clId="Web-{0682A191-386F-F6CB-C802-47EE39CD372D}" dt="2023-08-21T12:22:45.665" v="125" actId="1076"/>
          <ac:spMkLst>
            <pc:docMk/>
            <pc:sldMk cId="3408900542" sldId="4061"/>
            <ac:spMk id="15" creationId="{CBBD2B71-7BD7-4338-8A52-8CC74098904B}"/>
          </ac:spMkLst>
        </pc:spChg>
        <pc:spChg chg="mod">
          <ac:chgData name="Guest User" userId="S::urn:spo:anon#adc7104e569f97418716115991f8969f8bdac9b565b487e2bc1e6aaa11df059f::" providerId="AD" clId="Web-{0682A191-386F-F6CB-C802-47EE39CD372D}" dt="2023-08-21T12:22:56.290" v="130" actId="1076"/>
          <ac:spMkLst>
            <pc:docMk/>
            <pc:sldMk cId="3408900542" sldId="4061"/>
            <ac:spMk id="16" creationId="{13BD2A4D-ED9B-43E8-8A98-801F71BDA2BA}"/>
          </ac:spMkLst>
        </pc:spChg>
        <pc:spChg chg="mod">
          <ac:chgData name="Guest User" userId="S::urn:spo:anon#adc7104e569f97418716115991f8969f8bdac9b565b487e2bc1e6aaa11df059f::" providerId="AD" clId="Web-{0682A191-386F-F6CB-C802-47EE39CD372D}" dt="2023-08-21T12:23:08.681" v="135" actId="1076"/>
          <ac:spMkLst>
            <pc:docMk/>
            <pc:sldMk cId="3408900542" sldId="4061"/>
            <ac:spMk id="17" creationId="{5DCC8B54-8BC9-4BCB-8C84-D4DFD305B40B}"/>
          </ac:spMkLst>
        </pc:spChg>
        <pc:spChg chg="mod">
          <ac:chgData name="Guest User" userId="S::urn:spo:anon#adc7104e569f97418716115991f8969f8bdac9b565b487e2bc1e6aaa11df059f::" providerId="AD" clId="Web-{0682A191-386F-F6CB-C802-47EE39CD372D}" dt="2023-08-21T12:23:10.181" v="136" actId="1076"/>
          <ac:spMkLst>
            <pc:docMk/>
            <pc:sldMk cId="3408900542" sldId="4061"/>
            <ac:spMk id="18" creationId="{02FB405E-88B5-4287-95B7-DB663423A53D}"/>
          </ac:spMkLst>
        </pc:spChg>
        <pc:spChg chg="mod">
          <ac:chgData name="Guest User" userId="S::urn:spo:anon#adc7104e569f97418716115991f8969f8bdac9b565b487e2bc1e6aaa11df059f::" providerId="AD" clId="Web-{0682A191-386F-F6CB-C802-47EE39CD372D}" dt="2023-08-21T12:23:20.822" v="139" actId="1076"/>
          <ac:spMkLst>
            <pc:docMk/>
            <pc:sldMk cId="3408900542" sldId="4061"/>
            <ac:spMk id="19" creationId="{0CD4F355-1ACA-4B0D-973E-344CB39F0AD0}"/>
          </ac:spMkLst>
        </pc:spChg>
        <pc:spChg chg="mod">
          <ac:chgData name="Guest User" userId="S::urn:spo:anon#adc7104e569f97418716115991f8969f8bdac9b565b487e2bc1e6aaa11df059f::" providerId="AD" clId="Web-{0682A191-386F-F6CB-C802-47EE39CD372D}" dt="2023-08-21T12:23:13.197" v="137" actId="1076"/>
          <ac:spMkLst>
            <pc:docMk/>
            <pc:sldMk cId="3408900542" sldId="4061"/>
            <ac:spMk id="20" creationId="{EADC9954-CC00-4DDE-8C88-12E7C62238CA}"/>
          </ac:spMkLst>
        </pc:spChg>
        <pc:spChg chg="mod">
          <ac:chgData name="Guest User" userId="S::urn:spo:anon#adc7104e569f97418716115991f8969f8bdac9b565b487e2bc1e6aaa11df059f::" providerId="AD" clId="Web-{0682A191-386F-F6CB-C802-47EE39CD372D}" dt="2023-08-21T12:23:16.353" v="138" actId="1076"/>
          <ac:spMkLst>
            <pc:docMk/>
            <pc:sldMk cId="3408900542" sldId="4061"/>
            <ac:spMk id="21" creationId="{0AF37ABA-4FDB-4CD8-92F3-7DEA3C9E1D26}"/>
          </ac:spMkLst>
        </pc:spChg>
      </pc:sldChg>
      <pc:sldChg chg="delSp modSp">
        <pc:chgData name="Guest User" userId="S::urn:spo:anon#adc7104e569f97418716115991f8969f8bdac9b565b487e2bc1e6aaa11df059f::" providerId="AD" clId="Web-{0682A191-386F-F6CB-C802-47EE39CD372D}" dt="2023-08-21T12:20:02.176" v="74" actId="20577"/>
        <pc:sldMkLst>
          <pc:docMk/>
          <pc:sldMk cId="3482939011" sldId="4062"/>
        </pc:sldMkLst>
        <pc:spChg chg="del mod">
          <ac:chgData name="Guest User" userId="S::urn:spo:anon#adc7104e569f97418716115991f8969f8bdac9b565b487e2bc1e6aaa11df059f::" providerId="AD" clId="Web-{0682A191-386F-F6CB-C802-47EE39CD372D}" dt="2023-08-21T12:18:14.346" v="31"/>
          <ac:spMkLst>
            <pc:docMk/>
            <pc:sldMk cId="3482939011" sldId="4062"/>
            <ac:spMk id="4" creationId="{207B2390-5D6E-D817-6172-17C3774D5F2D}"/>
          </ac:spMkLst>
        </pc:spChg>
        <pc:spChg chg="mod">
          <ac:chgData name="Guest User" userId="S::urn:spo:anon#adc7104e569f97418716115991f8969f8bdac9b565b487e2bc1e6aaa11df059f::" providerId="AD" clId="Web-{0682A191-386F-F6CB-C802-47EE39CD372D}" dt="2023-08-21T12:20:02.176" v="74" actId="20577"/>
          <ac:spMkLst>
            <pc:docMk/>
            <pc:sldMk cId="3482939011" sldId="4062"/>
            <ac:spMk id="11" creationId="{9BB8B115-3D27-129D-B659-AE29479F33EF}"/>
          </ac:spMkLst>
        </pc:spChg>
      </pc:sldChg>
      <pc:sldChg chg="modSp ord">
        <pc:chgData name="Guest User" userId="S::urn:spo:anon#adc7104e569f97418716115991f8969f8bdac9b565b487e2bc1e6aaa11df059f::" providerId="AD" clId="Web-{0682A191-386F-F6CB-C802-47EE39CD372D}" dt="2023-08-21T12:28:50.049" v="243"/>
        <pc:sldMkLst>
          <pc:docMk/>
          <pc:sldMk cId="74156457" sldId="4067"/>
        </pc:sldMkLst>
        <pc:spChg chg="mod">
          <ac:chgData name="Guest User" userId="S::urn:spo:anon#adc7104e569f97418716115991f8969f8bdac9b565b487e2bc1e6aaa11df059f::" providerId="AD" clId="Web-{0682A191-386F-F6CB-C802-47EE39CD372D}" dt="2023-08-21T12:16:01.373" v="2" actId="20577"/>
          <ac:spMkLst>
            <pc:docMk/>
            <pc:sldMk cId="74156457" sldId="4067"/>
            <ac:spMk id="2" creationId="{00000000-0000-0000-0000-000000000000}"/>
          </ac:spMkLst>
        </pc:spChg>
        <pc:spChg chg="mod">
          <ac:chgData name="Guest User" userId="S::urn:spo:anon#adc7104e569f97418716115991f8969f8bdac9b565b487e2bc1e6aaa11df059f::" providerId="AD" clId="Web-{0682A191-386F-F6CB-C802-47EE39CD372D}" dt="2023-08-21T12:16:14.327" v="4" actId="14100"/>
          <ac:spMkLst>
            <pc:docMk/>
            <pc:sldMk cId="74156457" sldId="4067"/>
            <ac:spMk id="8" creationId="{73DC4903-F343-ABAB-49AA-D6993C590259}"/>
          </ac:spMkLst>
        </pc:spChg>
      </pc:sldChg>
      <pc:sldChg chg="modSp">
        <pc:chgData name="Guest User" userId="S::urn:spo:anon#adc7104e569f97418716115991f8969f8bdac9b565b487e2bc1e6aaa11df059f::" providerId="AD" clId="Web-{0682A191-386F-F6CB-C802-47EE39CD372D}" dt="2023-08-21T12:27:50" v="228" actId="20577"/>
        <pc:sldMkLst>
          <pc:docMk/>
          <pc:sldMk cId="2203787558" sldId="4083"/>
        </pc:sldMkLst>
        <pc:spChg chg="mod">
          <ac:chgData name="Guest User" userId="S::urn:spo:anon#adc7104e569f97418716115991f8969f8bdac9b565b487e2bc1e6aaa11df059f::" providerId="AD" clId="Web-{0682A191-386F-F6CB-C802-47EE39CD372D}" dt="2023-08-21T12:27:50" v="228" actId="20577"/>
          <ac:spMkLst>
            <pc:docMk/>
            <pc:sldMk cId="2203787558" sldId="4083"/>
            <ac:spMk id="4" creationId="{D64894F6-1F2B-EE40-2E07-6D564491B519}"/>
          </ac:spMkLst>
        </pc:spChg>
      </pc:sldChg>
      <pc:sldChg chg="modSp">
        <pc:chgData name="Guest User" userId="S::urn:spo:anon#adc7104e569f97418716115991f8969f8bdac9b565b487e2bc1e6aaa11df059f::" providerId="AD" clId="Web-{0682A191-386F-F6CB-C802-47EE39CD372D}" dt="2023-08-21T12:24:23.089" v="161" actId="1076"/>
        <pc:sldMkLst>
          <pc:docMk/>
          <pc:sldMk cId="2534836005" sldId="4086"/>
        </pc:sldMkLst>
        <pc:spChg chg="mod">
          <ac:chgData name="Guest User" userId="S::urn:spo:anon#adc7104e569f97418716115991f8969f8bdac9b565b487e2bc1e6aaa11df059f::" providerId="AD" clId="Web-{0682A191-386F-F6CB-C802-47EE39CD372D}" dt="2023-08-21T12:24:23.089" v="161" actId="1076"/>
          <ac:spMkLst>
            <pc:docMk/>
            <pc:sldMk cId="2534836005" sldId="4086"/>
            <ac:spMk id="4" creationId="{5FD98B76-5D58-65BB-C4FF-7C703C9AFE79}"/>
          </ac:spMkLst>
        </pc:spChg>
      </pc:sldChg>
      <pc:sldChg chg="del">
        <pc:chgData name="Guest User" userId="S::urn:spo:anon#adc7104e569f97418716115991f8969f8bdac9b565b487e2bc1e6aaa11df059f::" providerId="AD" clId="Web-{0682A191-386F-F6CB-C802-47EE39CD372D}" dt="2023-08-21T12:17:03.062" v="15"/>
        <pc:sldMkLst>
          <pc:docMk/>
          <pc:sldMk cId="4037999873" sldId="4088"/>
        </pc:sldMkLst>
      </pc:sldChg>
      <pc:sldChg chg="modSp">
        <pc:chgData name="Guest User" userId="S::urn:spo:anon#adc7104e569f97418716115991f8969f8bdac9b565b487e2bc1e6aaa11df059f::" providerId="AD" clId="Web-{0682A191-386F-F6CB-C802-47EE39CD372D}" dt="2023-08-21T12:23:48.354" v="149" actId="20577"/>
        <pc:sldMkLst>
          <pc:docMk/>
          <pc:sldMk cId="2638945816" sldId="4103"/>
        </pc:sldMkLst>
        <pc:spChg chg="mod">
          <ac:chgData name="Guest User" userId="S::urn:spo:anon#adc7104e569f97418716115991f8969f8bdac9b565b487e2bc1e6aaa11df059f::" providerId="AD" clId="Web-{0682A191-386F-F6CB-C802-47EE39CD372D}" dt="2023-08-21T12:23:48.354" v="149" actId="20577"/>
          <ac:spMkLst>
            <pc:docMk/>
            <pc:sldMk cId="2638945816" sldId="4103"/>
            <ac:spMk id="4" creationId="{D64894F6-1F2B-EE40-2E07-6D564491B519}"/>
          </ac:spMkLst>
        </pc:spChg>
      </pc:sldChg>
      <pc:sldChg chg="ord">
        <pc:chgData name="Guest User" userId="S::urn:spo:anon#adc7104e569f97418716115991f8969f8bdac9b565b487e2bc1e6aaa11df059f::" providerId="AD" clId="Web-{0682A191-386F-F6CB-C802-47EE39CD372D}" dt="2023-08-21T12:28:30.298" v="242"/>
        <pc:sldMkLst>
          <pc:docMk/>
          <pc:sldMk cId="1895073746" sldId="4113"/>
        </pc:sldMkLst>
      </pc:sldChg>
      <pc:sldChg chg="modSp">
        <pc:chgData name="Guest User" userId="S::urn:spo:anon#adc7104e569f97418716115991f8969f8bdac9b565b487e2bc1e6aaa11df059f::" providerId="AD" clId="Web-{0682A191-386F-F6CB-C802-47EE39CD372D}" dt="2023-08-21T12:24:54.090" v="179" actId="1076"/>
        <pc:sldMkLst>
          <pc:docMk/>
          <pc:sldMk cId="3267806153" sldId="4119"/>
        </pc:sldMkLst>
        <pc:spChg chg="mod">
          <ac:chgData name="Guest User" userId="S::urn:spo:anon#adc7104e569f97418716115991f8969f8bdac9b565b487e2bc1e6aaa11df059f::" providerId="AD" clId="Web-{0682A191-386F-F6CB-C802-47EE39CD372D}" dt="2023-08-21T12:24:54.090" v="179" actId="1076"/>
          <ac:spMkLst>
            <pc:docMk/>
            <pc:sldMk cId="3267806153" sldId="4119"/>
            <ac:spMk id="6" creationId="{4CA6B87B-DB9E-ABE5-75EA-1271C5054485}"/>
          </ac:spMkLst>
        </pc:spChg>
      </pc:sldChg>
      <pc:sldChg chg="delSp">
        <pc:chgData name="Guest User" userId="S::urn:spo:anon#adc7104e569f97418716115991f8969f8bdac9b565b487e2bc1e6aaa11df059f::" providerId="AD" clId="Web-{0682A191-386F-F6CB-C802-47EE39CD372D}" dt="2023-08-21T12:22:13.883" v="115"/>
        <pc:sldMkLst>
          <pc:docMk/>
          <pc:sldMk cId="3590120718" sldId="4157"/>
        </pc:sldMkLst>
        <pc:graphicFrameChg chg="del">
          <ac:chgData name="Guest User" userId="S::urn:spo:anon#adc7104e569f97418716115991f8969f8bdac9b565b487e2bc1e6aaa11df059f::" providerId="AD" clId="Web-{0682A191-386F-F6CB-C802-47EE39CD372D}" dt="2023-08-21T12:22:13.883" v="115"/>
          <ac:graphicFrameMkLst>
            <pc:docMk/>
            <pc:sldMk cId="3590120718" sldId="4157"/>
            <ac:graphicFrameMk id="9" creationId="{8D2A8CD2-CBD8-B6B0-8EFA-C7241FD75FBF}"/>
          </ac:graphicFrameMkLst>
        </pc:graphicFrameChg>
      </pc:sldChg>
      <pc:sldChg chg="modSp">
        <pc:chgData name="Guest User" userId="S::urn:spo:anon#adc7104e569f97418716115991f8969f8bdac9b565b487e2bc1e6aaa11df059f::" providerId="AD" clId="Web-{0682A191-386F-F6CB-C802-47EE39CD372D}" dt="2023-08-21T12:25:13.528" v="182" actId="14100"/>
        <pc:sldMkLst>
          <pc:docMk/>
          <pc:sldMk cId="3803681658" sldId="4163"/>
        </pc:sldMkLst>
        <pc:spChg chg="mod">
          <ac:chgData name="Guest User" userId="S::urn:spo:anon#adc7104e569f97418716115991f8969f8bdac9b565b487e2bc1e6aaa11df059f::" providerId="AD" clId="Web-{0682A191-386F-F6CB-C802-47EE39CD372D}" dt="2023-08-21T12:25:13.528" v="182" actId="14100"/>
          <ac:spMkLst>
            <pc:docMk/>
            <pc:sldMk cId="3803681658" sldId="4163"/>
            <ac:spMk id="4" creationId="{5FD98B76-5D58-65BB-C4FF-7C703C9AFE79}"/>
          </ac:spMkLst>
        </pc:spChg>
      </pc:sldChg>
      <pc:sldChg chg="addSp delSp modSp mod setBg addAnim">
        <pc:chgData name="Guest User" userId="S::urn:spo:anon#adc7104e569f97418716115991f8969f8bdac9b565b487e2bc1e6aaa11df059f::" providerId="AD" clId="Web-{0682A191-386F-F6CB-C802-47EE39CD372D}" dt="2023-08-21T12:28:14.079" v="239"/>
        <pc:sldMkLst>
          <pc:docMk/>
          <pc:sldMk cId="3243839795" sldId="4164"/>
        </pc:sldMkLst>
        <pc:spChg chg="mod">
          <ac:chgData name="Guest User" userId="S::urn:spo:anon#adc7104e569f97418716115991f8969f8bdac9b565b487e2bc1e6aaa11df059f::" providerId="AD" clId="Web-{0682A191-386F-F6CB-C802-47EE39CD372D}" dt="2023-08-21T12:28:14.079" v="238"/>
          <ac:spMkLst>
            <pc:docMk/>
            <pc:sldMk cId="3243839795" sldId="4164"/>
            <ac:spMk id="5" creationId="{13D7C46C-4951-C04B-ECBB-C5793C2BFD64}"/>
          </ac:spMkLst>
        </pc:spChg>
        <pc:spChg chg="add del">
          <ac:chgData name="Guest User" userId="S::urn:spo:anon#adc7104e569f97418716115991f8969f8bdac9b565b487e2bc1e6aaa11df059f::" providerId="AD" clId="Web-{0682A191-386F-F6CB-C802-47EE39CD372D}" dt="2023-08-21T12:28:12.360" v="235"/>
          <ac:spMkLst>
            <pc:docMk/>
            <pc:sldMk cId="3243839795" sldId="4164"/>
            <ac:spMk id="11" creationId="{A4AC5506-6312-4701-8D3C-40187889A947}"/>
          </ac:spMkLst>
        </pc:spChg>
        <pc:spChg chg="add del">
          <ac:chgData name="Guest User" userId="S::urn:spo:anon#adc7104e569f97418716115991f8969f8bdac9b565b487e2bc1e6aaa11df059f::" providerId="AD" clId="Web-{0682A191-386F-F6CB-C802-47EE39CD372D}" dt="2023-08-21T12:28:14.063" v="237"/>
          <ac:spMkLst>
            <pc:docMk/>
            <pc:sldMk cId="3243839795" sldId="4164"/>
            <ac:spMk id="13" creationId="{F7F3A0AA-35E5-4085-942B-737839030604}"/>
          </ac:spMkLst>
        </pc:spChg>
        <pc:spChg chg="add del">
          <ac:chgData name="Guest User" userId="S::urn:spo:anon#adc7104e569f97418716115991f8969f8bdac9b565b487e2bc1e6aaa11df059f::" providerId="AD" clId="Web-{0682A191-386F-F6CB-C802-47EE39CD372D}" dt="2023-08-21T12:28:14.063" v="237"/>
          <ac:spMkLst>
            <pc:docMk/>
            <pc:sldMk cId="3243839795" sldId="4164"/>
            <ac:spMk id="14" creationId="{F0A604E4-7307-451C-93BE-F1F7E1BF3BF8}"/>
          </ac:spMkLst>
        </pc:spChg>
        <pc:spChg chg="add del">
          <ac:chgData name="Guest User" userId="S::urn:spo:anon#adc7104e569f97418716115991f8969f8bdac9b565b487e2bc1e6aaa11df059f::" providerId="AD" clId="Web-{0682A191-386F-F6CB-C802-47EE39CD372D}" dt="2023-08-21T12:28:14.063" v="237"/>
          <ac:spMkLst>
            <pc:docMk/>
            <pc:sldMk cId="3243839795" sldId="4164"/>
            <ac:spMk id="15" creationId="{402F5C38-C747-4173-ABBF-656E39E82130}"/>
          </ac:spMkLst>
        </pc:spChg>
        <pc:spChg chg="add del">
          <ac:chgData name="Guest User" userId="S::urn:spo:anon#adc7104e569f97418716115991f8969f8bdac9b565b487e2bc1e6aaa11df059f::" providerId="AD" clId="Web-{0682A191-386F-F6CB-C802-47EE39CD372D}" dt="2023-08-21T12:28:14.063" v="237"/>
          <ac:spMkLst>
            <pc:docMk/>
            <pc:sldMk cId="3243839795" sldId="4164"/>
            <ac:spMk id="17" creationId="{E37EECFC-A684-4391-AE85-4CDAF5565F61}"/>
          </ac:spMkLst>
        </pc:spChg>
        <pc:spChg chg="add">
          <ac:chgData name="Guest User" userId="S::urn:spo:anon#adc7104e569f97418716115991f8969f8bdac9b565b487e2bc1e6aaa11df059f::" providerId="AD" clId="Web-{0682A191-386F-F6CB-C802-47EE39CD372D}" dt="2023-08-21T12:28:14.079" v="238"/>
          <ac:spMkLst>
            <pc:docMk/>
            <pc:sldMk cId="3243839795" sldId="4164"/>
            <ac:spMk id="19" creationId="{870A1295-61BC-4214-AA3E-D396673024D0}"/>
          </ac:spMkLst>
        </pc:spChg>
        <pc:grpChg chg="add">
          <ac:chgData name="Guest User" userId="S::urn:spo:anon#adc7104e569f97418716115991f8969f8bdac9b565b487e2bc1e6aaa11df059f::" providerId="AD" clId="Web-{0682A191-386F-F6CB-C802-47EE39CD372D}" dt="2023-08-21T12:28:14.079" v="238"/>
          <ac:grpSpMkLst>
            <pc:docMk/>
            <pc:sldMk cId="3243839795" sldId="4164"/>
            <ac:grpSpMk id="20" creationId="{0B139475-2B26-4CA9-9413-DE741E49F7BB}"/>
          </ac:grpSpMkLst>
        </pc:grpChg>
        <pc:picChg chg="mod">
          <ac:chgData name="Guest User" userId="S::urn:spo:anon#adc7104e569f97418716115991f8969f8bdac9b565b487e2bc1e6aaa11df059f::" providerId="AD" clId="Web-{0682A191-386F-F6CB-C802-47EE39CD372D}" dt="2023-08-21T12:28:14.079" v="238"/>
          <ac:picMkLst>
            <pc:docMk/>
            <pc:sldMk cId="3243839795" sldId="4164"/>
            <ac:picMk id="6" creationId="{13CE47AA-BD48-83D3-68D8-D4D6CA5EB9CA}"/>
          </ac:picMkLst>
        </pc:picChg>
      </pc:sldChg>
      <pc:sldChg chg="modSp">
        <pc:chgData name="Guest User" userId="S::urn:spo:anon#adc7104e569f97418716115991f8969f8bdac9b565b487e2bc1e6aaa11df059f::" providerId="AD" clId="Web-{0682A191-386F-F6CB-C802-47EE39CD372D}" dt="2023-08-21T12:23:39.557" v="146" actId="1076"/>
        <pc:sldMkLst>
          <pc:docMk/>
          <pc:sldMk cId="3010735638" sldId="4165"/>
        </pc:sldMkLst>
        <pc:spChg chg="mod">
          <ac:chgData name="Guest User" userId="S::urn:spo:anon#adc7104e569f97418716115991f8969f8bdac9b565b487e2bc1e6aaa11df059f::" providerId="AD" clId="Web-{0682A191-386F-F6CB-C802-47EE39CD372D}" dt="2023-08-21T12:23:39.557" v="146" actId="1076"/>
          <ac:spMkLst>
            <pc:docMk/>
            <pc:sldMk cId="3010735638" sldId="4165"/>
            <ac:spMk id="4" creationId="{9D86CDF2-17CA-2A65-D84A-DCEBE5086080}"/>
          </ac:spMkLst>
        </pc:spChg>
      </pc:sldChg>
      <pc:sldChg chg="addSp delSp modSp new">
        <pc:chgData name="Guest User" userId="S::urn:spo:anon#adc7104e569f97418716115991f8969f8bdac9b565b487e2bc1e6aaa11df059f::" providerId="AD" clId="Web-{0682A191-386F-F6CB-C802-47EE39CD372D}" dt="2023-08-21T12:16:59.562" v="14" actId="1076"/>
        <pc:sldMkLst>
          <pc:docMk/>
          <pc:sldMk cId="2874681384" sldId="4168"/>
        </pc:sldMkLst>
        <pc:spChg chg="del">
          <ac:chgData name="Guest User" userId="S::urn:spo:anon#adc7104e569f97418716115991f8969f8bdac9b565b487e2bc1e6aaa11df059f::" providerId="AD" clId="Web-{0682A191-386F-F6CB-C802-47EE39CD372D}" dt="2023-08-21T12:16:45.546" v="8"/>
          <ac:spMkLst>
            <pc:docMk/>
            <pc:sldMk cId="2874681384" sldId="4168"/>
            <ac:spMk id="2" creationId="{4041CB76-80E7-953D-43A2-38B3B110C08D}"/>
          </ac:spMkLst>
        </pc:spChg>
        <pc:spChg chg="add mod">
          <ac:chgData name="Guest User" userId="S::urn:spo:anon#adc7104e569f97418716115991f8969f8bdac9b565b487e2bc1e6aaa11df059f::" providerId="AD" clId="Web-{0682A191-386F-F6CB-C802-47EE39CD372D}" dt="2023-08-21T12:16:59.562" v="14" actId="1076"/>
          <ac:spMkLst>
            <pc:docMk/>
            <pc:sldMk cId="2874681384" sldId="4168"/>
            <ac:spMk id="4" creationId="{675A6310-00E3-07D3-0CE3-7870DC19096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Percentage</c:v>
                </c:pt>
              </c:strCache>
            </c:strRef>
          </c:tx>
          <c:dPt>
            <c:idx val="0"/>
            <c:bubble3D val="0"/>
            <c:spPr>
              <a:solidFill>
                <a:srgbClr val="00B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1-4EBB-984C-9D9C-F847D764C7A7}"/>
              </c:ext>
            </c:extLst>
          </c:dPt>
          <c:dPt>
            <c:idx val="1"/>
            <c:bubble3D val="0"/>
            <c:spPr>
              <a:solidFill>
                <a:srgbClr val="7030A0"/>
              </a:solidFill>
              <a:ln w="25400">
                <a:solidFill>
                  <a:schemeClr val="lt1"/>
                </a:solidFill>
              </a:ln>
              <a:effectLst/>
              <a:sp3d contourW="25400">
                <a:contourClr>
                  <a:schemeClr val="lt1"/>
                </a:contourClr>
              </a:sp3d>
            </c:spPr>
            <c:extLst>
              <c:ext xmlns:c16="http://schemas.microsoft.com/office/drawing/2014/chart" uri="{C3380CC4-5D6E-409C-BE32-E72D297353CC}">
                <c16:uniqueId val="{00000002-4EBB-984C-9D9C-F847D764C7A7}"/>
              </c:ext>
            </c:extLst>
          </c:dPt>
          <c:dPt>
            <c:idx val="2"/>
            <c:bubble3D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3-4EBB-984C-9D9C-F847D764C7A7}"/>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Verbal</c:v>
                </c:pt>
                <c:pt idx="1">
                  <c:v>Para-Verbal</c:v>
                </c:pt>
                <c:pt idx="2">
                  <c:v>Non Verbal</c:v>
                </c:pt>
              </c:strCache>
            </c:strRef>
          </c:cat>
          <c:val>
            <c:numRef>
              <c:f>Sheet1!$B$2:$B$4</c:f>
              <c:numCache>
                <c:formatCode>0%</c:formatCode>
                <c:ptCount val="3"/>
                <c:pt idx="0">
                  <c:v>7.0000000000000007E-2</c:v>
                </c:pt>
                <c:pt idx="1">
                  <c:v>0.38</c:v>
                </c:pt>
                <c:pt idx="2">
                  <c:v>0.55000000000000004</c:v>
                </c:pt>
              </c:numCache>
            </c:numRef>
          </c:val>
          <c:extLst>
            <c:ext xmlns:c16="http://schemas.microsoft.com/office/drawing/2014/chart" uri="{C3380CC4-5D6E-409C-BE32-E72D297353CC}">
              <c16:uniqueId val="{00000000-4EBB-984C-9D9C-F847D764C7A7}"/>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740795-DD60-C74A-9B4C-D46411242FF5}"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GB"/>
        </a:p>
      </dgm:t>
    </dgm:pt>
    <dgm:pt modelId="{BDAAE81A-8C77-954B-9F83-C64B8ECDA851}">
      <dgm:prSet/>
      <dgm:spPr>
        <a:solidFill>
          <a:srgbClr val="7030A0"/>
        </a:solidFill>
      </dgm:spPr>
      <dgm:t>
        <a:bodyPr/>
        <a:lstStyle/>
        <a:p>
          <a:r>
            <a:rPr lang="en-GB"/>
            <a:t>Low</a:t>
          </a:r>
        </a:p>
      </dgm:t>
    </dgm:pt>
    <dgm:pt modelId="{7060CC7E-EFD6-0947-B075-8B3008B1A834}" type="parTrans" cxnId="{DB2FD3D3-8113-A54D-A235-6BF407E35575}">
      <dgm:prSet/>
      <dgm:spPr/>
      <dgm:t>
        <a:bodyPr/>
        <a:lstStyle/>
        <a:p>
          <a:endParaRPr lang="en-GB"/>
        </a:p>
      </dgm:t>
    </dgm:pt>
    <dgm:pt modelId="{48ED82A0-60F9-D740-9C0D-08C2D62F1F4D}" type="sibTrans" cxnId="{DB2FD3D3-8113-A54D-A235-6BF407E35575}">
      <dgm:prSet/>
      <dgm:spPr/>
      <dgm:t>
        <a:bodyPr/>
        <a:lstStyle/>
        <a:p>
          <a:endParaRPr lang="en-GB"/>
        </a:p>
      </dgm:t>
    </dgm:pt>
    <dgm:pt modelId="{179267B2-00CF-954D-B6B4-EA22FB0ECB9A}">
      <dgm:prSet/>
      <dgm:spPr>
        <a:solidFill>
          <a:srgbClr val="7030A0"/>
        </a:solidFill>
      </dgm:spPr>
      <dgm:t>
        <a:bodyPr/>
        <a:lstStyle/>
        <a:p>
          <a:r>
            <a:rPr lang="en-GB"/>
            <a:t>Slow</a:t>
          </a:r>
        </a:p>
      </dgm:t>
    </dgm:pt>
    <dgm:pt modelId="{E8B89871-83BF-BA4B-B97C-151A0B285A8B}" type="parTrans" cxnId="{61C52465-9175-DB42-AC3C-370B19ACF428}">
      <dgm:prSet/>
      <dgm:spPr/>
      <dgm:t>
        <a:bodyPr/>
        <a:lstStyle/>
        <a:p>
          <a:endParaRPr lang="en-GB"/>
        </a:p>
      </dgm:t>
    </dgm:pt>
    <dgm:pt modelId="{A9190E5B-1FBB-6447-9E04-48B2FAC8DA4C}" type="sibTrans" cxnId="{61C52465-9175-DB42-AC3C-370B19ACF428}">
      <dgm:prSet/>
      <dgm:spPr/>
      <dgm:t>
        <a:bodyPr/>
        <a:lstStyle/>
        <a:p>
          <a:endParaRPr lang="en-GB"/>
        </a:p>
      </dgm:t>
    </dgm:pt>
    <dgm:pt modelId="{22A94703-537F-3343-84AF-647549219281}">
      <dgm:prSet/>
      <dgm:spPr>
        <a:solidFill>
          <a:srgbClr val="7030A0"/>
        </a:solidFill>
      </dgm:spPr>
      <dgm:t>
        <a:bodyPr/>
        <a:lstStyle/>
        <a:p>
          <a:r>
            <a:rPr lang="en-GB"/>
            <a:t>Warm</a:t>
          </a:r>
        </a:p>
      </dgm:t>
    </dgm:pt>
    <dgm:pt modelId="{4DFD90B3-475D-3646-B716-615BF4ECCD67}" type="parTrans" cxnId="{8E39C766-29C6-4C4B-92A1-BDC54451DD5A}">
      <dgm:prSet/>
      <dgm:spPr/>
      <dgm:t>
        <a:bodyPr/>
        <a:lstStyle/>
        <a:p>
          <a:endParaRPr lang="en-GB"/>
        </a:p>
      </dgm:t>
    </dgm:pt>
    <dgm:pt modelId="{377FB10D-5DF6-BB49-9B6F-BB4A7DCB89AD}" type="sibTrans" cxnId="{8E39C766-29C6-4C4B-92A1-BDC54451DD5A}">
      <dgm:prSet/>
      <dgm:spPr/>
      <dgm:t>
        <a:bodyPr/>
        <a:lstStyle/>
        <a:p>
          <a:endParaRPr lang="en-GB"/>
        </a:p>
      </dgm:t>
    </dgm:pt>
    <dgm:pt modelId="{90110AD2-144D-9C4E-8681-0152B8C08B1A}">
      <dgm:prSet/>
      <dgm:spPr>
        <a:solidFill>
          <a:srgbClr val="7030A0"/>
        </a:solidFill>
      </dgm:spPr>
      <dgm:t>
        <a:bodyPr/>
        <a:lstStyle/>
        <a:p>
          <a:r>
            <a:rPr lang="en-GB"/>
            <a:t>Calm</a:t>
          </a:r>
        </a:p>
      </dgm:t>
    </dgm:pt>
    <dgm:pt modelId="{01363EB8-18E0-FA41-843C-F0649D57CE75}" type="parTrans" cxnId="{0DE68347-C3C4-B64F-BC31-D1EEB4A85373}">
      <dgm:prSet/>
      <dgm:spPr/>
      <dgm:t>
        <a:bodyPr/>
        <a:lstStyle/>
        <a:p>
          <a:endParaRPr lang="en-GB"/>
        </a:p>
      </dgm:t>
    </dgm:pt>
    <dgm:pt modelId="{FBE4E312-B25F-B249-A74B-837C794EBBFE}" type="sibTrans" cxnId="{0DE68347-C3C4-B64F-BC31-D1EEB4A85373}">
      <dgm:prSet/>
      <dgm:spPr/>
      <dgm:t>
        <a:bodyPr/>
        <a:lstStyle/>
        <a:p>
          <a:endParaRPr lang="en-GB"/>
        </a:p>
      </dgm:t>
    </dgm:pt>
    <dgm:pt modelId="{E0284A2A-22F1-0041-B0D5-53FFAC6F7911}" type="pres">
      <dgm:prSet presAssocID="{31740795-DD60-C74A-9B4C-D46411242FF5}" presName="composite" presStyleCnt="0">
        <dgm:presLayoutVars>
          <dgm:chMax val="5"/>
          <dgm:dir/>
          <dgm:animLvl val="ctr"/>
          <dgm:resizeHandles val="exact"/>
        </dgm:presLayoutVars>
      </dgm:prSet>
      <dgm:spPr/>
      <dgm:t>
        <a:bodyPr/>
        <a:lstStyle/>
        <a:p>
          <a:endParaRPr lang="en-US"/>
        </a:p>
      </dgm:t>
    </dgm:pt>
    <dgm:pt modelId="{C22037AD-B6C9-CC49-838C-861E827A2EA9}" type="pres">
      <dgm:prSet presAssocID="{31740795-DD60-C74A-9B4C-D46411242FF5}" presName="cycle" presStyleCnt="0"/>
      <dgm:spPr/>
    </dgm:pt>
    <dgm:pt modelId="{1E065583-77C4-7647-B491-F9215D586D1C}" type="pres">
      <dgm:prSet presAssocID="{31740795-DD60-C74A-9B4C-D46411242FF5}" presName="centerShape" presStyleCnt="0"/>
      <dgm:spPr/>
    </dgm:pt>
    <dgm:pt modelId="{A277E4C5-151C-624B-8060-0EF57B91F9FE}" type="pres">
      <dgm:prSet presAssocID="{31740795-DD60-C74A-9B4C-D46411242FF5}" presName="connSite" presStyleLbl="node1" presStyleIdx="0" presStyleCnt="5"/>
      <dgm:spPr/>
    </dgm:pt>
    <dgm:pt modelId="{EC5BCC90-5816-2E48-9A71-3BC6596D90A6}" type="pres">
      <dgm:prSet presAssocID="{31740795-DD60-C74A-9B4C-D46411242FF5}" presName="visible" presStyleLbl="node1" presStyleIdx="0" presStyleCnt="5" custLinFactNeighborX="-1973" custLinFactNeighborY="5311"/>
      <dgm:spPr>
        <a:solidFill>
          <a:srgbClr val="7030A0"/>
        </a:solidFill>
      </dgm:spPr>
    </dgm:pt>
    <dgm:pt modelId="{8DA9F5F6-CDD0-8A4D-B022-BBDBD8CA8404}" type="pres">
      <dgm:prSet presAssocID="{7060CC7E-EFD6-0947-B075-8B3008B1A834}" presName="Name25" presStyleLbl="parChTrans1D1" presStyleIdx="0" presStyleCnt="4"/>
      <dgm:spPr/>
      <dgm:t>
        <a:bodyPr/>
        <a:lstStyle/>
        <a:p>
          <a:endParaRPr lang="en-US"/>
        </a:p>
      </dgm:t>
    </dgm:pt>
    <dgm:pt modelId="{6573DE05-B1E4-5344-9518-97C2A88A6A45}" type="pres">
      <dgm:prSet presAssocID="{BDAAE81A-8C77-954B-9F83-C64B8ECDA851}" presName="node" presStyleCnt="0"/>
      <dgm:spPr/>
    </dgm:pt>
    <dgm:pt modelId="{8C9072D5-87EE-C744-88F6-17993F3061BE}" type="pres">
      <dgm:prSet presAssocID="{BDAAE81A-8C77-954B-9F83-C64B8ECDA851}" presName="parentNode" presStyleLbl="node1" presStyleIdx="1" presStyleCnt="5">
        <dgm:presLayoutVars>
          <dgm:chMax val="1"/>
          <dgm:bulletEnabled val="1"/>
        </dgm:presLayoutVars>
      </dgm:prSet>
      <dgm:spPr/>
      <dgm:t>
        <a:bodyPr/>
        <a:lstStyle/>
        <a:p>
          <a:endParaRPr lang="en-US"/>
        </a:p>
      </dgm:t>
    </dgm:pt>
    <dgm:pt modelId="{1E35F5D0-6A57-324E-B9D6-E2DAFC24164C}" type="pres">
      <dgm:prSet presAssocID="{BDAAE81A-8C77-954B-9F83-C64B8ECDA851}" presName="childNode" presStyleLbl="revTx" presStyleIdx="0" presStyleCnt="0">
        <dgm:presLayoutVars>
          <dgm:bulletEnabled val="1"/>
        </dgm:presLayoutVars>
      </dgm:prSet>
      <dgm:spPr/>
    </dgm:pt>
    <dgm:pt modelId="{4C829670-1C75-AA4F-8910-98DBA6D09F7E}" type="pres">
      <dgm:prSet presAssocID="{E8B89871-83BF-BA4B-B97C-151A0B285A8B}" presName="Name25" presStyleLbl="parChTrans1D1" presStyleIdx="1" presStyleCnt="4"/>
      <dgm:spPr/>
      <dgm:t>
        <a:bodyPr/>
        <a:lstStyle/>
        <a:p>
          <a:endParaRPr lang="en-US"/>
        </a:p>
      </dgm:t>
    </dgm:pt>
    <dgm:pt modelId="{8FA67BB3-5A1A-424B-B237-ED0DCEFC6015}" type="pres">
      <dgm:prSet presAssocID="{179267B2-00CF-954D-B6B4-EA22FB0ECB9A}" presName="node" presStyleCnt="0"/>
      <dgm:spPr/>
    </dgm:pt>
    <dgm:pt modelId="{B3F886BF-164F-7640-887E-5A3791F7D4BB}" type="pres">
      <dgm:prSet presAssocID="{179267B2-00CF-954D-B6B4-EA22FB0ECB9A}" presName="parentNode" presStyleLbl="node1" presStyleIdx="2" presStyleCnt="5">
        <dgm:presLayoutVars>
          <dgm:chMax val="1"/>
          <dgm:bulletEnabled val="1"/>
        </dgm:presLayoutVars>
      </dgm:prSet>
      <dgm:spPr/>
      <dgm:t>
        <a:bodyPr/>
        <a:lstStyle/>
        <a:p>
          <a:endParaRPr lang="en-US"/>
        </a:p>
      </dgm:t>
    </dgm:pt>
    <dgm:pt modelId="{A62BB2CD-29F5-254C-AC6C-0CF9460123EE}" type="pres">
      <dgm:prSet presAssocID="{179267B2-00CF-954D-B6B4-EA22FB0ECB9A}" presName="childNode" presStyleLbl="revTx" presStyleIdx="0" presStyleCnt="0">
        <dgm:presLayoutVars>
          <dgm:bulletEnabled val="1"/>
        </dgm:presLayoutVars>
      </dgm:prSet>
      <dgm:spPr/>
    </dgm:pt>
    <dgm:pt modelId="{29AC5BB5-A947-3F4F-84C1-BC7E796C6D63}" type="pres">
      <dgm:prSet presAssocID="{4DFD90B3-475D-3646-B716-615BF4ECCD67}" presName="Name25" presStyleLbl="parChTrans1D1" presStyleIdx="2" presStyleCnt="4"/>
      <dgm:spPr/>
      <dgm:t>
        <a:bodyPr/>
        <a:lstStyle/>
        <a:p>
          <a:endParaRPr lang="en-US"/>
        </a:p>
      </dgm:t>
    </dgm:pt>
    <dgm:pt modelId="{B18517F0-B9C9-ED49-9D1A-3458BF36762D}" type="pres">
      <dgm:prSet presAssocID="{22A94703-537F-3343-84AF-647549219281}" presName="node" presStyleCnt="0"/>
      <dgm:spPr/>
    </dgm:pt>
    <dgm:pt modelId="{1F867365-636F-F542-B9A1-81560E065525}" type="pres">
      <dgm:prSet presAssocID="{22A94703-537F-3343-84AF-647549219281}" presName="parentNode" presStyleLbl="node1" presStyleIdx="3" presStyleCnt="5">
        <dgm:presLayoutVars>
          <dgm:chMax val="1"/>
          <dgm:bulletEnabled val="1"/>
        </dgm:presLayoutVars>
      </dgm:prSet>
      <dgm:spPr/>
      <dgm:t>
        <a:bodyPr/>
        <a:lstStyle/>
        <a:p>
          <a:endParaRPr lang="en-US"/>
        </a:p>
      </dgm:t>
    </dgm:pt>
    <dgm:pt modelId="{99D5C817-4100-434A-9FAB-35F645BEC891}" type="pres">
      <dgm:prSet presAssocID="{22A94703-537F-3343-84AF-647549219281}" presName="childNode" presStyleLbl="revTx" presStyleIdx="0" presStyleCnt="0">
        <dgm:presLayoutVars>
          <dgm:bulletEnabled val="1"/>
        </dgm:presLayoutVars>
      </dgm:prSet>
      <dgm:spPr/>
    </dgm:pt>
    <dgm:pt modelId="{23DDC72C-4FA4-1345-9863-80AE23CCD310}" type="pres">
      <dgm:prSet presAssocID="{01363EB8-18E0-FA41-843C-F0649D57CE75}" presName="Name25" presStyleLbl="parChTrans1D1" presStyleIdx="3" presStyleCnt="4"/>
      <dgm:spPr/>
      <dgm:t>
        <a:bodyPr/>
        <a:lstStyle/>
        <a:p>
          <a:endParaRPr lang="en-US"/>
        </a:p>
      </dgm:t>
    </dgm:pt>
    <dgm:pt modelId="{32EB6153-3FA9-C346-B508-C3C4280C006C}" type="pres">
      <dgm:prSet presAssocID="{90110AD2-144D-9C4E-8681-0152B8C08B1A}" presName="node" presStyleCnt="0"/>
      <dgm:spPr/>
    </dgm:pt>
    <dgm:pt modelId="{D213BAB7-98B1-1D4A-8A29-B4CDE00A5681}" type="pres">
      <dgm:prSet presAssocID="{90110AD2-144D-9C4E-8681-0152B8C08B1A}" presName="parentNode" presStyleLbl="node1" presStyleIdx="4" presStyleCnt="5">
        <dgm:presLayoutVars>
          <dgm:chMax val="1"/>
          <dgm:bulletEnabled val="1"/>
        </dgm:presLayoutVars>
      </dgm:prSet>
      <dgm:spPr/>
      <dgm:t>
        <a:bodyPr/>
        <a:lstStyle/>
        <a:p>
          <a:endParaRPr lang="en-US"/>
        </a:p>
      </dgm:t>
    </dgm:pt>
    <dgm:pt modelId="{2B90681C-E9FA-5F47-BF3F-7F90CEAEA66B}" type="pres">
      <dgm:prSet presAssocID="{90110AD2-144D-9C4E-8681-0152B8C08B1A}" presName="childNode" presStyleLbl="revTx" presStyleIdx="0" presStyleCnt="0">
        <dgm:presLayoutVars>
          <dgm:bulletEnabled val="1"/>
        </dgm:presLayoutVars>
      </dgm:prSet>
      <dgm:spPr/>
    </dgm:pt>
  </dgm:ptLst>
  <dgm:cxnLst>
    <dgm:cxn modelId="{8E39C766-29C6-4C4B-92A1-BDC54451DD5A}" srcId="{31740795-DD60-C74A-9B4C-D46411242FF5}" destId="{22A94703-537F-3343-84AF-647549219281}" srcOrd="2" destOrd="0" parTransId="{4DFD90B3-475D-3646-B716-615BF4ECCD67}" sibTransId="{377FB10D-5DF6-BB49-9B6F-BB4A7DCB89AD}"/>
    <dgm:cxn modelId="{A27328B9-CEE7-6C4A-AB33-AF3BD6C5D74B}" type="presOf" srcId="{7060CC7E-EFD6-0947-B075-8B3008B1A834}" destId="{8DA9F5F6-CDD0-8A4D-B022-BBDBD8CA8404}" srcOrd="0" destOrd="0" presId="urn:microsoft.com/office/officeart/2005/8/layout/radial2"/>
    <dgm:cxn modelId="{B12ACB16-F929-8543-A9C2-9BB56A3CA077}" type="presOf" srcId="{BDAAE81A-8C77-954B-9F83-C64B8ECDA851}" destId="{8C9072D5-87EE-C744-88F6-17993F3061BE}" srcOrd="0" destOrd="0" presId="urn:microsoft.com/office/officeart/2005/8/layout/radial2"/>
    <dgm:cxn modelId="{8D976FD1-4DB9-AC4A-AB98-3AD06369604A}" type="presOf" srcId="{01363EB8-18E0-FA41-843C-F0649D57CE75}" destId="{23DDC72C-4FA4-1345-9863-80AE23CCD310}" srcOrd="0" destOrd="0" presId="urn:microsoft.com/office/officeart/2005/8/layout/radial2"/>
    <dgm:cxn modelId="{F9DFF5EC-6AA3-8C4B-A1CB-4A0A18F855AD}" type="presOf" srcId="{22A94703-537F-3343-84AF-647549219281}" destId="{1F867365-636F-F542-B9A1-81560E065525}" srcOrd="0" destOrd="0" presId="urn:microsoft.com/office/officeart/2005/8/layout/radial2"/>
    <dgm:cxn modelId="{0DE68347-C3C4-B64F-BC31-D1EEB4A85373}" srcId="{31740795-DD60-C74A-9B4C-D46411242FF5}" destId="{90110AD2-144D-9C4E-8681-0152B8C08B1A}" srcOrd="3" destOrd="0" parTransId="{01363EB8-18E0-FA41-843C-F0649D57CE75}" sibTransId="{FBE4E312-B25F-B249-A74B-837C794EBBFE}"/>
    <dgm:cxn modelId="{67993050-ECD6-A64C-9882-EF31D9AC0B7C}" type="presOf" srcId="{179267B2-00CF-954D-B6B4-EA22FB0ECB9A}" destId="{B3F886BF-164F-7640-887E-5A3791F7D4BB}" srcOrd="0" destOrd="0" presId="urn:microsoft.com/office/officeart/2005/8/layout/radial2"/>
    <dgm:cxn modelId="{D8A06370-C3F7-B44F-9BB6-B95888CB73E5}" type="presOf" srcId="{E8B89871-83BF-BA4B-B97C-151A0B285A8B}" destId="{4C829670-1C75-AA4F-8910-98DBA6D09F7E}" srcOrd="0" destOrd="0" presId="urn:microsoft.com/office/officeart/2005/8/layout/radial2"/>
    <dgm:cxn modelId="{DB2FD3D3-8113-A54D-A235-6BF407E35575}" srcId="{31740795-DD60-C74A-9B4C-D46411242FF5}" destId="{BDAAE81A-8C77-954B-9F83-C64B8ECDA851}" srcOrd="0" destOrd="0" parTransId="{7060CC7E-EFD6-0947-B075-8B3008B1A834}" sibTransId="{48ED82A0-60F9-D740-9C0D-08C2D62F1F4D}"/>
    <dgm:cxn modelId="{B7C37FF3-8093-6E4B-BBAC-DCC4179D7177}" type="presOf" srcId="{31740795-DD60-C74A-9B4C-D46411242FF5}" destId="{E0284A2A-22F1-0041-B0D5-53FFAC6F7911}" srcOrd="0" destOrd="0" presId="urn:microsoft.com/office/officeart/2005/8/layout/radial2"/>
    <dgm:cxn modelId="{61C52465-9175-DB42-AC3C-370B19ACF428}" srcId="{31740795-DD60-C74A-9B4C-D46411242FF5}" destId="{179267B2-00CF-954D-B6B4-EA22FB0ECB9A}" srcOrd="1" destOrd="0" parTransId="{E8B89871-83BF-BA4B-B97C-151A0B285A8B}" sibTransId="{A9190E5B-1FBB-6447-9E04-48B2FAC8DA4C}"/>
    <dgm:cxn modelId="{966DE7EB-828A-ED4E-BAAA-20858F8BFA9D}" type="presOf" srcId="{4DFD90B3-475D-3646-B716-615BF4ECCD67}" destId="{29AC5BB5-A947-3F4F-84C1-BC7E796C6D63}" srcOrd="0" destOrd="0" presId="urn:microsoft.com/office/officeart/2005/8/layout/radial2"/>
    <dgm:cxn modelId="{DDB3CDAB-3429-CD48-B643-98EFAC1F3552}" type="presOf" srcId="{90110AD2-144D-9C4E-8681-0152B8C08B1A}" destId="{D213BAB7-98B1-1D4A-8A29-B4CDE00A5681}" srcOrd="0" destOrd="0" presId="urn:microsoft.com/office/officeart/2005/8/layout/radial2"/>
    <dgm:cxn modelId="{CFE642E0-54A7-E543-826E-DFFA98393695}" type="presParOf" srcId="{E0284A2A-22F1-0041-B0D5-53FFAC6F7911}" destId="{C22037AD-B6C9-CC49-838C-861E827A2EA9}" srcOrd="0" destOrd="0" presId="urn:microsoft.com/office/officeart/2005/8/layout/radial2"/>
    <dgm:cxn modelId="{6346136E-F03E-BF4E-963F-4FD67B8E2B60}" type="presParOf" srcId="{C22037AD-B6C9-CC49-838C-861E827A2EA9}" destId="{1E065583-77C4-7647-B491-F9215D586D1C}" srcOrd="0" destOrd="0" presId="urn:microsoft.com/office/officeart/2005/8/layout/radial2"/>
    <dgm:cxn modelId="{C9254F78-8272-D845-A81F-07CFDD81D800}" type="presParOf" srcId="{1E065583-77C4-7647-B491-F9215D586D1C}" destId="{A277E4C5-151C-624B-8060-0EF57B91F9FE}" srcOrd="0" destOrd="0" presId="urn:microsoft.com/office/officeart/2005/8/layout/radial2"/>
    <dgm:cxn modelId="{B9C8CDFF-0C27-624A-8E73-4F701023CF64}" type="presParOf" srcId="{1E065583-77C4-7647-B491-F9215D586D1C}" destId="{EC5BCC90-5816-2E48-9A71-3BC6596D90A6}" srcOrd="1" destOrd="0" presId="urn:microsoft.com/office/officeart/2005/8/layout/radial2"/>
    <dgm:cxn modelId="{12F51BF8-8DAF-124C-9263-43E9F6A9DF68}" type="presParOf" srcId="{C22037AD-B6C9-CC49-838C-861E827A2EA9}" destId="{8DA9F5F6-CDD0-8A4D-B022-BBDBD8CA8404}" srcOrd="1" destOrd="0" presId="urn:microsoft.com/office/officeart/2005/8/layout/radial2"/>
    <dgm:cxn modelId="{4AA95E50-E598-0748-84E5-10BCF3FBA9BD}" type="presParOf" srcId="{C22037AD-B6C9-CC49-838C-861E827A2EA9}" destId="{6573DE05-B1E4-5344-9518-97C2A88A6A45}" srcOrd="2" destOrd="0" presId="urn:microsoft.com/office/officeart/2005/8/layout/radial2"/>
    <dgm:cxn modelId="{F546EAE1-E649-BA46-BDB6-8B950789734C}" type="presParOf" srcId="{6573DE05-B1E4-5344-9518-97C2A88A6A45}" destId="{8C9072D5-87EE-C744-88F6-17993F3061BE}" srcOrd="0" destOrd="0" presId="urn:microsoft.com/office/officeart/2005/8/layout/radial2"/>
    <dgm:cxn modelId="{013A2C72-4933-5845-89A9-047FCAA25673}" type="presParOf" srcId="{6573DE05-B1E4-5344-9518-97C2A88A6A45}" destId="{1E35F5D0-6A57-324E-B9D6-E2DAFC24164C}" srcOrd="1" destOrd="0" presId="urn:microsoft.com/office/officeart/2005/8/layout/radial2"/>
    <dgm:cxn modelId="{40B6364A-9099-194E-95E2-D564ECA06925}" type="presParOf" srcId="{C22037AD-B6C9-CC49-838C-861E827A2EA9}" destId="{4C829670-1C75-AA4F-8910-98DBA6D09F7E}" srcOrd="3" destOrd="0" presId="urn:microsoft.com/office/officeart/2005/8/layout/radial2"/>
    <dgm:cxn modelId="{B2A2ED80-A9AB-A340-8804-1CCE2B9C7420}" type="presParOf" srcId="{C22037AD-B6C9-CC49-838C-861E827A2EA9}" destId="{8FA67BB3-5A1A-424B-B237-ED0DCEFC6015}" srcOrd="4" destOrd="0" presId="urn:microsoft.com/office/officeart/2005/8/layout/radial2"/>
    <dgm:cxn modelId="{E4236811-7CCF-3F40-9C3B-488783AAF76D}" type="presParOf" srcId="{8FA67BB3-5A1A-424B-B237-ED0DCEFC6015}" destId="{B3F886BF-164F-7640-887E-5A3791F7D4BB}" srcOrd="0" destOrd="0" presId="urn:microsoft.com/office/officeart/2005/8/layout/radial2"/>
    <dgm:cxn modelId="{CB717065-3C9A-524C-A92E-5EE58540071D}" type="presParOf" srcId="{8FA67BB3-5A1A-424B-B237-ED0DCEFC6015}" destId="{A62BB2CD-29F5-254C-AC6C-0CF9460123EE}" srcOrd="1" destOrd="0" presId="urn:microsoft.com/office/officeart/2005/8/layout/radial2"/>
    <dgm:cxn modelId="{E72A2E21-3E97-F846-ABB5-763D092BDE8D}" type="presParOf" srcId="{C22037AD-B6C9-CC49-838C-861E827A2EA9}" destId="{29AC5BB5-A947-3F4F-84C1-BC7E796C6D63}" srcOrd="5" destOrd="0" presId="urn:microsoft.com/office/officeart/2005/8/layout/radial2"/>
    <dgm:cxn modelId="{7FBC4E69-EBA6-0645-AF31-A6B3CF0A8E76}" type="presParOf" srcId="{C22037AD-B6C9-CC49-838C-861E827A2EA9}" destId="{B18517F0-B9C9-ED49-9D1A-3458BF36762D}" srcOrd="6" destOrd="0" presId="urn:microsoft.com/office/officeart/2005/8/layout/radial2"/>
    <dgm:cxn modelId="{C806C360-651C-F445-A2EB-9CBDF14EBAE3}" type="presParOf" srcId="{B18517F0-B9C9-ED49-9D1A-3458BF36762D}" destId="{1F867365-636F-F542-B9A1-81560E065525}" srcOrd="0" destOrd="0" presId="urn:microsoft.com/office/officeart/2005/8/layout/radial2"/>
    <dgm:cxn modelId="{174B48D3-A1F5-324C-A42B-229DC8E92867}" type="presParOf" srcId="{B18517F0-B9C9-ED49-9D1A-3458BF36762D}" destId="{99D5C817-4100-434A-9FAB-35F645BEC891}" srcOrd="1" destOrd="0" presId="urn:microsoft.com/office/officeart/2005/8/layout/radial2"/>
    <dgm:cxn modelId="{98B444CA-3F75-D044-B2C3-116E651B4EEA}" type="presParOf" srcId="{C22037AD-B6C9-CC49-838C-861E827A2EA9}" destId="{23DDC72C-4FA4-1345-9863-80AE23CCD310}" srcOrd="7" destOrd="0" presId="urn:microsoft.com/office/officeart/2005/8/layout/radial2"/>
    <dgm:cxn modelId="{75B28011-CE31-704D-B01C-51175F8E6EA4}" type="presParOf" srcId="{C22037AD-B6C9-CC49-838C-861E827A2EA9}" destId="{32EB6153-3FA9-C346-B508-C3C4280C006C}" srcOrd="8" destOrd="0" presId="urn:microsoft.com/office/officeart/2005/8/layout/radial2"/>
    <dgm:cxn modelId="{AABE95C0-E099-1944-A234-67ECF8243732}" type="presParOf" srcId="{32EB6153-3FA9-C346-B508-C3C4280C006C}" destId="{D213BAB7-98B1-1D4A-8A29-B4CDE00A5681}" srcOrd="0" destOrd="0" presId="urn:microsoft.com/office/officeart/2005/8/layout/radial2"/>
    <dgm:cxn modelId="{2B34A40F-F0D1-5B42-AEDB-2003D173B21D}" type="presParOf" srcId="{32EB6153-3FA9-C346-B508-C3C4280C006C}" destId="{2B90681C-E9FA-5F47-BF3F-7F90CEAEA66B}" srcOrd="1" destOrd="0" presId="urn:microsoft.com/office/officeart/2005/8/layout/radial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DF1FF8-6ED6-1F43-BBC9-7B860C178457}" type="doc">
      <dgm:prSet loTypeId="urn:microsoft.com/office/officeart/2005/8/layout/lProcess3" loCatId="process" qsTypeId="urn:microsoft.com/office/officeart/2005/8/quickstyle/simple1" qsCatId="simple" csTypeId="urn:microsoft.com/office/officeart/2005/8/colors/colorful1" csCatId="colorful" phldr="1"/>
      <dgm:spPr/>
      <dgm:t>
        <a:bodyPr/>
        <a:lstStyle/>
        <a:p>
          <a:endParaRPr lang="en-GB"/>
        </a:p>
      </dgm:t>
    </dgm:pt>
    <dgm:pt modelId="{93C326F5-FD61-B147-9CC1-98FC3E781C62}">
      <dgm:prSet custT="1"/>
      <dgm:spPr/>
      <dgm:t>
        <a:bodyPr/>
        <a:lstStyle/>
        <a:p>
          <a:r>
            <a:rPr lang="en-GB" sz="2000"/>
            <a:t>Open</a:t>
          </a:r>
        </a:p>
      </dgm:t>
    </dgm:pt>
    <dgm:pt modelId="{EFC9C4B5-EB7B-6646-A955-A0311D52396F}" type="parTrans" cxnId="{D7F8B846-C743-B640-9A56-879DEA98BC47}">
      <dgm:prSet/>
      <dgm:spPr/>
      <dgm:t>
        <a:bodyPr/>
        <a:lstStyle/>
        <a:p>
          <a:endParaRPr lang="en-GB" sz="2400"/>
        </a:p>
      </dgm:t>
    </dgm:pt>
    <dgm:pt modelId="{1B08CF0D-FB6F-A14A-AD15-A8625A7F7976}" type="sibTrans" cxnId="{D7F8B846-C743-B640-9A56-879DEA98BC47}">
      <dgm:prSet/>
      <dgm:spPr/>
      <dgm:t>
        <a:bodyPr/>
        <a:lstStyle/>
        <a:p>
          <a:endParaRPr lang="en-GB" sz="2400"/>
        </a:p>
      </dgm:t>
    </dgm:pt>
    <dgm:pt modelId="{2966237D-D7D1-9A41-86D2-D4FAB472150C}">
      <dgm:prSet custT="1"/>
      <dgm:spPr/>
      <dgm:t>
        <a:bodyPr/>
        <a:lstStyle/>
        <a:p>
          <a:r>
            <a:rPr lang="en-GB" sz="2000"/>
            <a:t>Closed</a:t>
          </a:r>
        </a:p>
      </dgm:t>
    </dgm:pt>
    <dgm:pt modelId="{13549192-C76B-4F42-B50A-BAEAB3F75273}" type="parTrans" cxnId="{66242AEA-C79E-0447-B694-7F34878D3BB3}">
      <dgm:prSet/>
      <dgm:spPr/>
      <dgm:t>
        <a:bodyPr/>
        <a:lstStyle/>
        <a:p>
          <a:endParaRPr lang="en-GB" sz="2400"/>
        </a:p>
      </dgm:t>
    </dgm:pt>
    <dgm:pt modelId="{6687C8DA-064A-254F-8BEF-4C527E6F48E2}" type="sibTrans" cxnId="{66242AEA-C79E-0447-B694-7F34878D3BB3}">
      <dgm:prSet/>
      <dgm:spPr/>
      <dgm:t>
        <a:bodyPr/>
        <a:lstStyle/>
        <a:p>
          <a:endParaRPr lang="en-GB" sz="2400"/>
        </a:p>
      </dgm:t>
    </dgm:pt>
    <dgm:pt modelId="{9D26DE71-6DEE-8C4E-96CE-5A4E544E69B6}">
      <dgm:prSet custT="1"/>
      <dgm:spPr/>
      <dgm:t>
        <a:bodyPr/>
        <a:lstStyle/>
        <a:p>
          <a:r>
            <a:rPr lang="en-GB" sz="2000"/>
            <a:t>Probing</a:t>
          </a:r>
        </a:p>
      </dgm:t>
    </dgm:pt>
    <dgm:pt modelId="{89B60145-3EEC-7048-9CAF-18094B706D64}" type="parTrans" cxnId="{05864EC9-B642-3D44-8B94-85F92661446E}">
      <dgm:prSet/>
      <dgm:spPr/>
      <dgm:t>
        <a:bodyPr/>
        <a:lstStyle/>
        <a:p>
          <a:endParaRPr lang="en-GB" sz="2400"/>
        </a:p>
      </dgm:t>
    </dgm:pt>
    <dgm:pt modelId="{18E3ABCB-F32F-7645-9ACF-6F662E9E0534}" type="sibTrans" cxnId="{05864EC9-B642-3D44-8B94-85F92661446E}">
      <dgm:prSet/>
      <dgm:spPr/>
      <dgm:t>
        <a:bodyPr/>
        <a:lstStyle/>
        <a:p>
          <a:endParaRPr lang="en-GB" sz="2400"/>
        </a:p>
      </dgm:t>
    </dgm:pt>
    <dgm:pt modelId="{E5F3917B-3808-6848-9463-C96336535D7D}">
      <dgm:prSet custT="1"/>
      <dgm:spPr/>
      <dgm:t>
        <a:bodyPr/>
        <a:lstStyle/>
        <a:p>
          <a:r>
            <a:rPr lang="en-GB" sz="2000"/>
            <a:t>Paraphrasing/ Reflecting</a:t>
          </a:r>
        </a:p>
      </dgm:t>
    </dgm:pt>
    <dgm:pt modelId="{DD71828F-C319-7247-92C2-D7299B1FB293}" type="parTrans" cxnId="{D401E6A0-4829-1F49-9F54-E2FBDC8F8BCE}">
      <dgm:prSet/>
      <dgm:spPr/>
      <dgm:t>
        <a:bodyPr/>
        <a:lstStyle/>
        <a:p>
          <a:endParaRPr lang="en-GB" sz="2400"/>
        </a:p>
      </dgm:t>
    </dgm:pt>
    <dgm:pt modelId="{F483ED47-7A53-3D41-9944-015E7B183378}" type="sibTrans" cxnId="{D401E6A0-4829-1F49-9F54-E2FBDC8F8BCE}">
      <dgm:prSet/>
      <dgm:spPr/>
      <dgm:t>
        <a:bodyPr/>
        <a:lstStyle/>
        <a:p>
          <a:endParaRPr lang="en-GB" sz="2400"/>
        </a:p>
      </dgm:t>
    </dgm:pt>
    <dgm:pt modelId="{A055F73B-C3CF-2F40-955A-D06A53777F07}">
      <dgm:prSet custT="1"/>
      <dgm:spPr/>
      <dgm:t>
        <a:bodyPr/>
        <a:lstStyle/>
        <a:p>
          <a:r>
            <a:rPr lang="en-GB" sz="2000"/>
            <a:t>Hypothetical</a:t>
          </a:r>
        </a:p>
      </dgm:t>
    </dgm:pt>
    <dgm:pt modelId="{8C6C9A69-9876-3A44-A286-3E9690CC84C1}" type="parTrans" cxnId="{97498916-655C-8340-ABA2-3A1BB84C1368}">
      <dgm:prSet/>
      <dgm:spPr/>
      <dgm:t>
        <a:bodyPr/>
        <a:lstStyle/>
        <a:p>
          <a:endParaRPr lang="en-GB" sz="2400"/>
        </a:p>
      </dgm:t>
    </dgm:pt>
    <dgm:pt modelId="{82C9505C-3747-0141-B792-2BFCDA6DC83C}" type="sibTrans" cxnId="{97498916-655C-8340-ABA2-3A1BB84C1368}">
      <dgm:prSet/>
      <dgm:spPr/>
      <dgm:t>
        <a:bodyPr/>
        <a:lstStyle/>
        <a:p>
          <a:endParaRPr lang="en-GB" sz="2400"/>
        </a:p>
      </dgm:t>
    </dgm:pt>
    <dgm:pt modelId="{B2B19495-BA05-434E-9A19-92091D9070B4}">
      <dgm:prSet custT="1"/>
      <dgm:spPr/>
      <dgm:t>
        <a:bodyPr/>
        <a:lstStyle/>
        <a:p>
          <a:r>
            <a:rPr lang="en-GB" sz="2000"/>
            <a:t>Leading</a:t>
          </a:r>
        </a:p>
      </dgm:t>
    </dgm:pt>
    <dgm:pt modelId="{1A73EA3B-50D2-2C43-B01F-8AECFA7AC302}" type="parTrans" cxnId="{AF6A738F-739B-D84F-9623-7F34B2177EFC}">
      <dgm:prSet/>
      <dgm:spPr/>
      <dgm:t>
        <a:bodyPr/>
        <a:lstStyle/>
        <a:p>
          <a:endParaRPr lang="en-GB" sz="2400"/>
        </a:p>
      </dgm:t>
    </dgm:pt>
    <dgm:pt modelId="{7F214D4B-6A8C-184C-B018-DCE78654B08E}" type="sibTrans" cxnId="{AF6A738F-739B-D84F-9623-7F34B2177EFC}">
      <dgm:prSet/>
      <dgm:spPr/>
      <dgm:t>
        <a:bodyPr/>
        <a:lstStyle/>
        <a:p>
          <a:endParaRPr lang="en-GB" sz="2400"/>
        </a:p>
      </dgm:t>
    </dgm:pt>
    <dgm:pt modelId="{334EB79A-319B-8B4D-B36D-6708D4B0E9EB}">
      <dgm:prSet custT="1"/>
      <dgm:spPr/>
      <dgm:t>
        <a:bodyPr/>
        <a:lstStyle/>
        <a:p>
          <a:r>
            <a:rPr lang="en-GB" sz="1600"/>
            <a:t>Encourage</a:t>
          </a:r>
        </a:p>
      </dgm:t>
    </dgm:pt>
    <dgm:pt modelId="{37A69098-27A4-BB46-9556-1F5D52E63B09}" type="parTrans" cxnId="{E9A4B98C-E1D4-9845-AD8C-CF9F046CC744}">
      <dgm:prSet/>
      <dgm:spPr/>
      <dgm:t>
        <a:bodyPr/>
        <a:lstStyle/>
        <a:p>
          <a:endParaRPr lang="en-GB" sz="2400"/>
        </a:p>
      </dgm:t>
    </dgm:pt>
    <dgm:pt modelId="{D411F6F0-1314-E641-887D-3811B0CA66FE}" type="sibTrans" cxnId="{E9A4B98C-E1D4-9845-AD8C-CF9F046CC744}">
      <dgm:prSet/>
      <dgm:spPr/>
      <dgm:t>
        <a:bodyPr/>
        <a:lstStyle/>
        <a:p>
          <a:endParaRPr lang="en-GB" sz="2400"/>
        </a:p>
      </dgm:t>
    </dgm:pt>
    <dgm:pt modelId="{F57010BC-4D4D-5F42-AC1E-AC354F3942E8}">
      <dgm:prSet custT="1"/>
      <dgm:spPr/>
      <dgm:t>
        <a:bodyPr/>
        <a:lstStyle/>
        <a:p>
          <a:r>
            <a:rPr lang="en-GB" sz="1600"/>
            <a:t>Gather</a:t>
          </a:r>
        </a:p>
      </dgm:t>
    </dgm:pt>
    <dgm:pt modelId="{D44483A3-9FB1-5248-A674-E9C5911ABE7E}" type="parTrans" cxnId="{8D69A672-F1C7-BA47-9691-7F0A923515F1}">
      <dgm:prSet/>
      <dgm:spPr/>
      <dgm:t>
        <a:bodyPr/>
        <a:lstStyle/>
        <a:p>
          <a:endParaRPr lang="en-GB" sz="2400"/>
        </a:p>
      </dgm:t>
    </dgm:pt>
    <dgm:pt modelId="{CB3A522D-5692-C148-A842-9F707C4DC202}" type="sibTrans" cxnId="{8D69A672-F1C7-BA47-9691-7F0A923515F1}">
      <dgm:prSet/>
      <dgm:spPr/>
      <dgm:t>
        <a:bodyPr/>
        <a:lstStyle/>
        <a:p>
          <a:endParaRPr lang="en-GB" sz="2400"/>
        </a:p>
      </dgm:t>
    </dgm:pt>
    <dgm:pt modelId="{5C413FF7-B930-1744-9053-EE4AC5A09756}">
      <dgm:prSet custT="1"/>
      <dgm:spPr/>
      <dgm:t>
        <a:bodyPr/>
        <a:lstStyle/>
        <a:p>
          <a:r>
            <a:rPr lang="en-GB" sz="1600"/>
            <a:t>WWWH -W?</a:t>
          </a:r>
        </a:p>
      </dgm:t>
    </dgm:pt>
    <dgm:pt modelId="{B5A13AEA-897A-DB42-B271-2198F52DF126}" type="parTrans" cxnId="{D11BC0A4-B09A-964C-BF1F-496E95BDD4C7}">
      <dgm:prSet/>
      <dgm:spPr/>
      <dgm:t>
        <a:bodyPr/>
        <a:lstStyle/>
        <a:p>
          <a:endParaRPr lang="en-GB" sz="2400"/>
        </a:p>
      </dgm:t>
    </dgm:pt>
    <dgm:pt modelId="{D01A8026-A92E-ED4E-91C1-4BA6885BC802}" type="sibTrans" cxnId="{D11BC0A4-B09A-964C-BF1F-496E95BDD4C7}">
      <dgm:prSet/>
      <dgm:spPr/>
      <dgm:t>
        <a:bodyPr/>
        <a:lstStyle/>
        <a:p>
          <a:endParaRPr lang="en-GB" sz="2400"/>
        </a:p>
      </dgm:t>
    </dgm:pt>
    <dgm:pt modelId="{2E93E154-4618-B945-83E0-9C63D4CF05F5}">
      <dgm:prSet custT="1"/>
      <dgm:spPr/>
      <dgm:t>
        <a:bodyPr/>
        <a:lstStyle/>
        <a:p>
          <a:r>
            <a:rPr lang="en-GB" sz="1600"/>
            <a:t>Awkward</a:t>
          </a:r>
        </a:p>
      </dgm:t>
    </dgm:pt>
    <dgm:pt modelId="{4E706C30-BECA-BB4D-A9F1-672058086C04}" type="parTrans" cxnId="{1D5C5017-ED64-0B49-9CDF-D0EBA4DA487F}">
      <dgm:prSet/>
      <dgm:spPr/>
      <dgm:t>
        <a:bodyPr/>
        <a:lstStyle/>
        <a:p>
          <a:endParaRPr lang="en-GB" sz="2400"/>
        </a:p>
      </dgm:t>
    </dgm:pt>
    <dgm:pt modelId="{83E9A8E8-2BF5-634E-A676-F7BF5DF45563}" type="sibTrans" cxnId="{1D5C5017-ED64-0B49-9CDF-D0EBA4DA487F}">
      <dgm:prSet/>
      <dgm:spPr/>
      <dgm:t>
        <a:bodyPr/>
        <a:lstStyle/>
        <a:p>
          <a:endParaRPr lang="en-GB" sz="2400"/>
        </a:p>
      </dgm:t>
    </dgm:pt>
    <dgm:pt modelId="{B3CBBA66-63CA-854C-AF8A-0239688E09F7}">
      <dgm:prSet custT="1"/>
      <dgm:spPr/>
      <dgm:t>
        <a:bodyPr/>
        <a:lstStyle/>
        <a:p>
          <a:r>
            <a:rPr lang="en-GB" sz="1600"/>
            <a:t>1-Sided</a:t>
          </a:r>
        </a:p>
      </dgm:t>
    </dgm:pt>
    <dgm:pt modelId="{36F1DDAB-D342-5D47-86AA-8A38833C1646}" type="parTrans" cxnId="{E19A94A3-6214-D846-97F8-3960FD7EA2C5}">
      <dgm:prSet/>
      <dgm:spPr/>
      <dgm:t>
        <a:bodyPr/>
        <a:lstStyle/>
        <a:p>
          <a:endParaRPr lang="en-GB" sz="2400"/>
        </a:p>
      </dgm:t>
    </dgm:pt>
    <dgm:pt modelId="{F2BA7E30-9D14-5F44-A0A4-51D25C406729}" type="sibTrans" cxnId="{E19A94A3-6214-D846-97F8-3960FD7EA2C5}">
      <dgm:prSet/>
      <dgm:spPr/>
      <dgm:t>
        <a:bodyPr/>
        <a:lstStyle/>
        <a:p>
          <a:endParaRPr lang="en-GB" sz="2400"/>
        </a:p>
      </dgm:t>
    </dgm:pt>
    <dgm:pt modelId="{D4CFC2E1-0D04-1B4E-8A71-01CDF9ADFF67}">
      <dgm:prSet custT="1"/>
      <dgm:spPr/>
      <dgm:t>
        <a:bodyPr/>
        <a:lstStyle/>
        <a:p>
          <a:r>
            <a:rPr lang="en-GB" sz="1600"/>
            <a:t>When?</a:t>
          </a:r>
        </a:p>
      </dgm:t>
    </dgm:pt>
    <dgm:pt modelId="{7E7F9B46-2731-0B4E-AE74-E308BE53347D}" type="parTrans" cxnId="{1E35DBF1-8A0E-DA4C-A617-02E2DE7FD153}">
      <dgm:prSet/>
      <dgm:spPr/>
      <dgm:t>
        <a:bodyPr/>
        <a:lstStyle/>
        <a:p>
          <a:endParaRPr lang="en-GB" sz="2400"/>
        </a:p>
      </dgm:t>
    </dgm:pt>
    <dgm:pt modelId="{06BBE88F-516F-4746-AC5D-68D1E7A3462B}" type="sibTrans" cxnId="{1E35DBF1-8A0E-DA4C-A617-02E2DE7FD153}">
      <dgm:prSet/>
      <dgm:spPr/>
      <dgm:t>
        <a:bodyPr/>
        <a:lstStyle/>
        <a:p>
          <a:endParaRPr lang="en-GB" sz="2400"/>
        </a:p>
      </dgm:t>
    </dgm:pt>
    <dgm:pt modelId="{4BD2E382-9783-8543-AF93-0825E425E9AD}">
      <dgm:prSet custT="1"/>
      <dgm:spPr/>
      <dgm:t>
        <a:bodyPr/>
        <a:lstStyle/>
        <a:p>
          <a:r>
            <a:rPr lang="en-GB" sz="1600"/>
            <a:t>Clarify</a:t>
          </a:r>
        </a:p>
      </dgm:t>
    </dgm:pt>
    <dgm:pt modelId="{4F3E035F-9818-3646-8773-9F3B1EF6D872}" type="parTrans" cxnId="{57C7CAE9-174F-9E42-A315-E676CED9B1A3}">
      <dgm:prSet/>
      <dgm:spPr/>
      <dgm:t>
        <a:bodyPr/>
        <a:lstStyle/>
        <a:p>
          <a:endParaRPr lang="en-GB" sz="2400"/>
        </a:p>
      </dgm:t>
    </dgm:pt>
    <dgm:pt modelId="{E31C468A-6391-F74A-9E20-95EF48C07D75}" type="sibTrans" cxnId="{57C7CAE9-174F-9E42-A315-E676CED9B1A3}">
      <dgm:prSet/>
      <dgm:spPr/>
      <dgm:t>
        <a:bodyPr/>
        <a:lstStyle/>
        <a:p>
          <a:endParaRPr lang="en-GB" sz="2400"/>
        </a:p>
      </dgm:t>
    </dgm:pt>
    <dgm:pt modelId="{C9ED3A56-3367-9F4D-991C-A50E8E5D6B71}">
      <dgm:prSet custT="1"/>
      <dgm:spPr/>
      <dgm:t>
        <a:bodyPr/>
        <a:lstStyle/>
        <a:p>
          <a:r>
            <a:rPr lang="en-GB" sz="1600"/>
            <a:t>Rapport</a:t>
          </a:r>
        </a:p>
      </dgm:t>
    </dgm:pt>
    <dgm:pt modelId="{124A0F16-DFD3-A141-88AB-7F416079E066}" type="parTrans" cxnId="{1599CA74-0820-824A-814E-E85D143A2947}">
      <dgm:prSet/>
      <dgm:spPr/>
      <dgm:t>
        <a:bodyPr/>
        <a:lstStyle/>
        <a:p>
          <a:endParaRPr lang="en-GB" sz="2400"/>
        </a:p>
      </dgm:t>
    </dgm:pt>
    <dgm:pt modelId="{E83E7C71-641D-C742-B836-87D19033E5B6}" type="sibTrans" cxnId="{1599CA74-0820-824A-814E-E85D143A2947}">
      <dgm:prSet/>
      <dgm:spPr/>
      <dgm:t>
        <a:bodyPr/>
        <a:lstStyle/>
        <a:p>
          <a:endParaRPr lang="en-GB" sz="2400"/>
        </a:p>
      </dgm:t>
    </dgm:pt>
    <dgm:pt modelId="{8C96BA81-D49B-CC49-87D2-1EB2D35B7FE0}">
      <dgm:prSet custT="1"/>
      <dgm:spPr/>
      <dgm:t>
        <a:bodyPr/>
        <a:lstStyle/>
        <a:p>
          <a:r>
            <a:rPr lang="en-GB" sz="1600"/>
            <a:t>-Interrogate</a:t>
          </a:r>
        </a:p>
      </dgm:t>
    </dgm:pt>
    <dgm:pt modelId="{61771168-4630-1447-88E4-E36B69C7F363}" type="parTrans" cxnId="{9D7D41A1-E0A7-9A4B-9DD8-1E9F67789FB4}">
      <dgm:prSet/>
      <dgm:spPr/>
      <dgm:t>
        <a:bodyPr/>
        <a:lstStyle/>
        <a:p>
          <a:endParaRPr lang="en-GB" sz="2400"/>
        </a:p>
      </dgm:t>
    </dgm:pt>
    <dgm:pt modelId="{4586BC19-2D07-A748-9F39-31BA9D6A5F61}" type="sibTrans" cxnId="{9D7D41A1-E0A7-9A4B-9DD8-1E9F67789FB4}">
      <dgm:prSet/>
      <dgm:spPr/>
      <dgm:t>
        <a:bodyPr/>
        <a:lstStyle/>
        <a:p>
          <a:endParaRPr lang="en-GB" sz="2400"/>
        </a:p>
      </dgm:t>
    </dgm:pt>
    <dgm:pt modelId="{83401047-7F3A-3C45-B658-95E7BD8C8C8E}">
      <dgm:prSet custT="1"/>
      <dgm:spPr/>
      <dgm:t>
        <a:bodyPr/>
        <a:lstStyle/>
        <a:p>
          <a:r>
            <a:rPr lang="en-GB" sz="1600"/>
            <a:t>Reflecting</a:t>
          </a:r>
        </a:p>
      </dgm:t>
    </dgm:pt>
    <dgm:pt modelId="{D0B0B729-4FC9-C44E-BA84-756E1B6D8F37}" type="parTrans" cxnId="{7B98D00A-EC4D-6941-9BD9-B6599ECBCB78}">
      <dgm:prSet/>
      <dgm:spPr/>
      <dgm:t>
        <a:bodyPr/>
        <a:lstStyle/>
        <a:p>
          <a:endParaRPr lang="en-GB" sz="2400"/>
        </a:p>
      </dgm:t>
    </dgm:pt>
    <dgm:pt modelId="{A952DD6F-1B2C-ED49-956E-C5FD36F11732}" type="sibTrans" cxnId="{7B98D00A-EC4D-6941-9BD9-B6599ECBCB78}">
      <dgm:prSet/>
      <dgm:spPr/>
      <dgm:t>
        <a:bodyPr/>
        <a:lstStyle/>
        <a:p>
          <a:endParaRPr lang="en-GB" sz="2400"/>
        </a:p>
      </dgm:t>
    </dgm:pt>
    <dgm:pt modelId="{0CB3CCC7-04E9-0E47-A800-207133263757}">
      <dgm:prSet custT="1"/>
      <dgm:spPr/>
      <dgm:t>
        <a:bodyPr/>
        <a:lstStyle/>
        <a:p>
          <a:r>
            <a:rPr lang="en-GB" sz="1600"/>
            <a:t>Check</a:t>
          </a:r>
        </a:p>
      </dgm:t>
    </dgm:pt>
    <dgm:pt modelId="{C13A6742-ED91-BE44-A146-DCFAEA18BA84}" type="parTrans" cxnId="{DC99F498-5B26-2D4C-A3CC-029E44094ED1}">
      <dgm:prSet/>
      <dgm:spPr/>
      <dgm:t>
        <a:bodyPr/>
        <a:lstStyle/>
        <a:p>
          <a:endParaRPr lang="en-GB" sz="2400"/>
        </a:p>
      </dgm:t>
    </dgm:pt>
    <dgm:pt modelId="{BF4F46F7-BE9E-1C4A-9454-5934460DA28E}" type="sibTrans" cxnId="{DC99F498-5B26-2D4C-A3CC-029E44094ED1}">
      <dgm:prSet/>
      <dgm:spPr/>
      <dgm:t>
        <a:bodyPr/>
        <a:lstStyle/>
        <a:p>
          <a:endParaRPr lang="en-GB" sz="2400"/>
        </a:p>
      </dgm:t>
    </dgm:pt>
    <dgm:pt modelId="{E288469C-0E50-A741-B823-79080969789E}">
      <dgm:prSet custT="1"/>
      <dgm:spPr/>
      <dgm:t>
        <a:bodyPr/>
        <a:lstStyle/>
        <a:p>
          <a:r>
            <a:rPr lang="en-GB" sz="1600"/>
            <a:t>Understanding</a:t>
          </a:r>
        </a:p>
      </dgm:t>
    </dgm:pt>
    <dgm:pt modelId="{3C5EA303-986C-9649-B1E0-F947E3820D24}" type="parTrans" cxnId="{6B351662-6C24-8749-88EB-3E89249FA98B}">
      <dgm:prSet/>
      <dgm:spPr/>
      <dgm:t>
        <a:bodyPr/>
        <a:lstStyle/>
        <a:p>
          <a:endParaRPr lang="en-GB" sz="2400"/>
        </a:p>
      </dgm:t>
    </dgm:pt>
    <dgm:pt modelId="{6D636FBE-7B4B-AD48-A036-DBDD9F399E3F}" type="sibTrans" cxnId="{6B351662-6C24-8749-88EB-3E89249FA98B}">
      <dgm:prSet/>
      <dgm:spPr/>
      <dgm:t>
        <a:bodyPr/>
        <a:lstStyle/>
        <a:p>
          <a:endParaRPr lang="en-GB" sz="2400"/>
        </a:p>
      </dgm:t>
    </dgm:pt>
    <dgm:pt modelId="{D0F5447B-77E2-0842-966A-648C576B6934}">
      <dgm:prSet custT="1"/>
      <dgm:spPr/>
      <dgm:t>
        <a:bodyPr/>
        <a:lstStyle/>
        <a:p>
          <a:r>
            <a:rPr lang="en-GB" sz="1600"/>
            <a:t>Gauge</a:t>
          </a:r>
        </a:p>
      </dgm:t>
    </dgm:pt>
    <dgm:pt modelId="{4FF0021E-9CA6-8647-B8C6-24F62F9C01A4}" type="parTrans" cxnId="{7EFDDD5C-302D-B543-89EA-55EAE000715F}">
      <dgm:prSet/>
      <dgm:spPr/>
      <dgm:t>
        <a:bodyPr/>
        <a:lstStyle/>
        <a:p>
          <a:endParaRPr lang="en-GB" sz="2400"/>
        </a:p>
      </dgm:t>
    </dgm:pt>
    <dgm:pt modelId="{C3A9470F-B456-3444-88C6-6C992D5383A2}" type="sibTrans" cxnId="{7EFDDD5C-302D-B543-89EA-55EAE000715F}">
      <dgm:prSet/>
      <dgm:spPr/>
      <dgm:t>
        <a:bodyPr/>
        <a:lstStyle/>
        <a:p>
          <a:endParaRPr lang="en-GB" sz="2400"/>
        </a:p>
      </dgm:t>
    </dgm:pt>
    <dgm:pt modelId="{24C78D51-F760-B941-9ABD-879A2F1F7DD3}">
      <dgm:prSet custT="1"/>
      <dgm:spPr/>
      <dgm:t>
        <a:bodyPr/>
        <a:lstStyle/>
        <a:p>
          <a:r>
            <a:rPr lang="en-GB" sz="1600"/>
            <a:t>Possibilities</a:t>
          </a:r>
        </a:p>
      </dgm:t>
    </dgm:pt>
    <dgm:pt modelId="{73822192-6C82-C64B-AB2B-19A6A7737289}" type="parTrans" cxnId="{A12480F0-4895-7A49-AC38-5BD97890CBAB}">
      <dgm:prSet/>
      <dgm:spPr/>
      <dgm:t>
        <a:bodyPr/>
        <a:lstStyle/>
        <a:p>
          <a:endParaRPr lang="en-GB" sz="2400"/>
        </a:p>
      </dgm:t>
    </dgm:pt>
    <dgm:pt modelId="{ADCF66FB-4D5C-014E-B166-8FC09723ED50}" type="sibTrans" cxnId="{A12480F0-4895-7A49-AC38-5BD97890CBAB}">
      <dgm:prSet/>
      <dgm:spPr/>
      <dgm:t>
        <a:bodyPr/>
        <a:lstStyle/>
        <a:p>
          <a:endParaRPr lang="en-GB" sz="2400"/>
        </a:p>
      </dgm:t>
    </dgm:pt>
    <dgm:pt modelId="{27030A10-BB1B-0142-BFA5-23A98EEC2116}">
      <dgm:prSet custT="1"/>
      <dgm:spPr/>
      <dgm:t>
        <a:bodyPr/>
        <a:lstStyle/>
        <a:p>
          <a:r>
            <a:rPr lang="en-GB" sz="1600"/>
            <a:t>"if"</a:t>
          </a:r>
        </a:p>
      </dgm:t>
    </dgm:pt>
    <dgm:pt modelId="{229DCB9C-F3EC-2F4E-8CA0-A41F5F3E9012}" type="parTrans" cxnId="{CF1E24B2-D0C0-CF4F-9AAE-794269B0B1A3}">
      <dgm:prSet/>
      <dgm:spPr/>
      <dgm:t>
        <a:bodyPr/>
        <a:lstStyle/>
        <a:p>
          <a:endParaRPr lang="en-GB" sz="2400"/>
        </a:p>
      </dgm:t>
    </dgm:pt>
    <dgm:pt modelId="{9407EED3-6F4B-7349-9A3B-238DBC5A58FD}" type="sibTrans" cxnId="{CF1E24B2-D0C0-CF4F-9AAE-794269B0B1A3}">
      <dgm:prSet/>
      <dgm:spPr/>
      <dgm:t>
        <a:bodyPr/>
        <a:lstStyle/>
        <a:p>
          <a:endParaRPr lang="en-GB" sz="2400"/>
        </a:p>
      </dgm:t>
    </dgm:pt>
    <dgm:pt modelId="{9BA874B8-7D9F-6E43-879B-11C883D8B450}">
      <dgm:prSet custT="1"/>
      <dgm:spPr/>
      <dgm:t>
        <a:bodyPr/>
        <a:lstStyle/>
        <a:p>
          <a:r>
            <a:rPr lang="en-GB" sz="1600"/>
            <a:t>Imply</a:t>
          </a:r>
        </a:p>
      </dgm:t>
    </dgm:pt>
    <dgm:pt modelId="{C2024BF0-94AE-AD4D-B9FD-9260CA29BC4C}" type="parTrans" cxnId="{3069CCCC-21C2-294C-8EDA-9510146F4B78}">
      <dgm:prSet/>
      <dgm:spPr/>
      <dgm:t>
        <a:bodyPr/>
        <a:lstStyle/>
        <a:p>
          <a:endParaRPr lang="en-GB" sz="2400"/>
        </a:p>
      </dgm:t>
    </dgm:pt>
    <dgm:pt modelId="{CE3CEDCB-032B-D949-8758-7ABFE9C3F4D2}" type="sibTrans" cxnId="{3069CCCC-21C2-294C-8EDA-9510146F4B78}">
      <dgm:prSet/>
      <dgm:spPr/>
      <dgm:t>
        <a:bodyPr/>
        <a:lstStyle/>
        <a:p>
          <a:endParaRPr lang="en-GB" sz="2400"/>
        </a:p>
      </dgm:t>
    </dgm:pt>
    <dgm:pt modelId="{3AE8B44C-C451-2C48-A453-BF460B7A7A54}">
      <dgm:prSet custT="1"/>
      <dgm:spPr/>
      <dgm:t>
        <a:bodyPr/>
        <a:lstStyle/>
        <a:p>
          <a:r>
            <a:rPr lang="en-GB" sz="1600"/>
            <a:t>Right</a:t>
          </a:r>
        </a:p>
      </dgm:t>
    </dgm:pt>
    <dgm:pt modelId="{25F54D17-67EB-E841-AFFF-57D4C00C0F81}" type="parTrans" cxnId="{852CFE76-C29F-C14C-AF38-111A791CBC51}">
      <dgm:prSet/>
      <dgm:spPr/>
      <dgm:t>
        <a:bodyPr/>
        <a:lstStyle/>
        <a:p>
          <a:endParaRPr lang="en-GB" sz="2400"/>
        </a:p>
      </dgm:t>
    </dgm:pt>
    <dgm:pt modelId="{90DADFE3-2BBB-1645-A0AF-D1CE1E7EE4F7}" type="sibTrans" cxnId="{852CFE76-C29F-C14C-AF38-111A791CBC51}">
      <dgm:prSet/>
      <dgm:spPr/>
      <dgm:t>
        <a:bodyPr/>
        <a:lstStyle/>
        <a:p>
          <a:endParaRPr lang="en-GB" sz="2400"/>
        </a:p>
      </dgm:t>
    </dgm:pt>
    <dgm:pt modelId="{4D9F44CF-E210-7443-8748-975222A89559}">
      <dgm:prSet custT="1"/>
      <dgm:spPr/>
      <dgm:t>
        <a:bodyPr/>
        <a:lstStyle/>
        <a:p>
          <a:r>
            <a:rPr lang="en-GB" sz="1600"/>
            <a:t>?</a:t>
          </a:r>
        </a:p>
      </dgm:t>
    </dgm:pt>
    <dgm:pt modelId="{2E1753AD-066A-B445-8B12-63570DA08627}" type="parTrans" cxnId="{5F598DB9-3E3D-7E49-8F7E-4FF355D6C11E}">
      <dgm:prSet/>
      <dgm:spPr/>
      <dgm:t>
        <a:bodyPr/>
        <a:lstStyle/>
        <a:p>
          <a:endParaRPr lang="en-GB" sz="2400"/>
        </a:p>
      </dgm:t>
    </dgm:pt>
    <dgm:pt modelId="{C90B34B0-60C3-8D42-8944-312D6DB3C9B7}" type="sibTrans" cxnId="{5F598DB9-3E3D-7E49-8F7E-4FF355D6C11E}">
      <dgm:prSet/>
      <dgm:spPr/>
      <dgm:t>
        <a:bodyPr/>
        <a:lstStyle/>
        <a:p>
          <a:endParaRPr lang="en-GB" sz="2400"/>
        </a:p>
      </dgm:t>
    </dgm:pt>
    <dgm:pt modelId="{7F13316E-5E53-1D4C-8AD2-C4713CEFB192}" type="pres">
      <dgm:prSet presAssocID="{32DF1FF8-6ED6-1F43-BBC9-7B860C178457}" presName="Name0" presStyleCnt="0">
        <dgm:presLayoutVars>
          <dgm:chPref val="3"/>
          <dgm:dir/>
          <dgm:animLvl val="lvl"/>
          <dgm:resizeHandles/>
        </dgm:presLayoutVars>
      </dgm:prSet>
      <dgm:spPr/>
      <dgm:t>
        <a:bodyPr/>
        <a:lstStyle/>
        <a:p>
          <a:endParaRPr lang="en-US"/>
        </a:p>
      </dgm:t>
    </dgm:pt>
    <dgm:pt modelId="{1275BBAC-CA56-F34F-A25E-59ED3B5A9375}" type="pres">
      <dgm:prSet presAssocID="{93C326F5-FD61-B147-9CC1-98FC3E781C62}" presName="horFlow" presStyleCnt="0"/>
      <dgm:spPr/>
    </dgm:pt>
    <dgm:pt modelId="{227A560D-CCDC-584E-A476-36C0F644BEFE}" type="pres">
      <dgm:prSet presAssocID="{93C326F5-FD61-B147-9CC1-98FC3E781C62}" presName="bigChev" presStyleLbl="node1" presStyleIdx="0" presStyleCnt="6" custScaleX="116768"/>
      <dgm:spPr/>
      <dgm:t>
        <a:bodyPr/>
        <a:lstStyle/>
        <a:p>
          <a:endParaRPr lang="en-US"/>
        </a:p>
      </dgm:t>
    </dgm:pt>
    <dgm:pt modelId="{27AE2222-A8B2-474F-BAAC-664F25FA9082}" type="pres">
      <dgm:prSet presAssocID="{37A69098-27A4-BB46-9556-1F5D52E63B09}" presName="parTrans" presStyleCnt="0"/>
      <dgm:spPr/>
    </dgm:pt>
    <dgm:pt modelId="{419B908F-512A-B04F-B83F-2ABC0188E729}" type="pres">
      <dgm:prSet presAssocID="{334EB79A-319B-8B4D-B36D-6708D4B0E9EB}" presName="node" presStyleLbl="alignAccFollowNode1" presStyleIdx="0" presStyleCnt="18">
        <dgm:presLayoutVars>
          <dgm:bulletEnabled val="1"/>
        </dgm:presLayoutVars>
      </dgm:prSet>
      <dgm:spPr/>
      <dgm:t>
        <a:bodyPr/>
        <a:lstStyle/>
        <a:p>
          <a:endParaRPr lang="en-US"/>
        </a:p>
      </dgm:t>
    </dgm:pt>
    <dgm:pt modelId="{ACD9EFC9-9080-8F4A-A8CD-C646EC169F51}" type="pres">
      <dgm:prSet presAssocID="{D411F6F0-1314-E641-887D-3811B0CA66FE}" presName="sibTrans" presStyleCnt="0"/>
      <dgm:spPr/>
    </dgm:pt>
    <dgm:pt modelId="{CFDA4725-3F2D-D247-A90C-41CA328DEAEF}" type="pres">
      <dgm:prSet presAssocID="{F57010BC-4D4D-5F42-AC1E-AC354F3942E8}" presName="node" presStyleLbl="alignAccFollowNode1" presStyleIdx="1" presStyleCnt="18">
        <dgm:presLayoutVars>
          <dgm:bulletEnabled val="1"/>
        </dgm:presLayoutVars>
      </dgm:prSet>
      <dgm:spPr/>
      <dgm:t>
        <a:bodyPr/>
        <a:lstStyle/>
        <a:p>
          <a:endParaRPr lang="en-US"/>
        </a:p>
      </dgm:t>
    </dgm:pt>
    <dgm:pt modelId="{073242DA-779A-E341-BB3C-6C6DFB7ABEF2}" type="pres">
      <dgm:prSet presAssocID="{CB3A522D-5692-C148-A842-9F707C4DC202}" presName="sibTrans" presStyleCnt="0"/>
      <dgm:spPr/>
    </dgm:pt>
    <dgm:pt modelId="{4565B70B-047E-CE41-800B-726A45ECCEFE}" type="pres">
      <dgm:prSet presAssocID="{5C413FF7-B930-1744-9053-EE4AC5A09756}" presName="node" presStyleLbl="alignAccFollowNode1" presStyleIdx="2" presStyleCnt="18">
        <dgm:presLayoutVars>
          <dgm:bulletEnabled val="1"/>
        </dgm:presLayoutVars>
      </dgm:prSet>
      <dgm:spPr/>
      <dgm:t>
        <a:bodyPr/>
        <a:lstStyle/>
        <a:p>
          <a:endParaRPr lang="en-US"/>
        </a:p>
      </dgm:t>
    </dgm:pt>
    <dgm:pt modelId="{DBDDB156-51FE-5E43-9B55-ABDD0D9B5D8E}" type="pres">
      <dgm:prSet presAssocID="{93C326F5-FD61-B147-9CC1-98FC3E781C62}" presName="vSp" presStyleCnt="0"/>
      <dgm:spPr/>
    </dgm:pt>
    <dgm:pt modelId="{FB1D3C18-FDF5-C949-AD48-B376275F49C3}" type="pres">
      <dgm:prSet presAssocID="{2966237D-D7D1-9A41-86D2-D4FAB472150C}" presName="horFlow" presStyleCnt="0"/>
      <dgm:spPr/>
    </dgm:pt>
    <dgm:pt modelId="{AB2DDD97-84E0-984F-9D18-F0C3D185DEF5}" type="pres">
      <dgm:prSet presAssocID="{2966237D-D7D1-9A41-86D2-D4FAB472150C}" presName="bigChev" presStyleLbl="node1" presStyleIdx="1" presStyleCnt="6" custScaleX="130145"/>
      <dgm:spPr/>
      <dgm:t>
        <a:bodyPr/>
        <a:lstStyle/>
        <a:p>
          <a:endParaRPr lang="en-US"/>
        </a:p>
      </dgm:t>
    </dgm:pt>
    <dgm:pt modelId="{BD406C01-BBFF-6F4F-9D1E-3B4E68147D96}" type="pres">
      <dgm:prSet presAssocID="{4E706C30-BECA-BB4D-A9F1-672058086C04}" presName="parTrans" presStyleCnt="0"/>
      <dgm:spPr/>
    </dgm:pt>
    <dgm:pt modelId="{C5CC1CC3-98EE-5A4A-A567-4669465CE98C}" type="pres">
      <dgm:prSet presAssocID="{2E93E154-4618-B945-83E0-9C63D4CF05F5}" presName="node" presStyleLbl="alignAccFollowNode1" presStyleIdx="3" presStyleCnt="18">
        <dgm:presLayoutVars>
          <dgm:bulletEnabled val="1"/>
        </dgm:presLayoutVars>
      </dgm:prSet>
      <dgm:spPr/>
      <dgm:t>
        <a:bodyPr/>
        <a:lstStyle/>
        <a:p>
          <a:endParaRPr lang="en-US"/>
        </a:p>
      </dgm:t>
    </dgm:pt>
    <dgm:pt modelId="{A1FAD0C2-56F3-2E4C-95A4-FC5E97636A32}" type="pres">
      <dgm:prSet presAssocID="{83E9A8E8-2BF5-634E-A676-F7BF5DF45563}" presName="sibTrans" presStyleCnt="0"/>
      <dgm:spPr/>
    </dgm:pt>
    <dgm:pt modelId="{730846BF-085A-F845-B41D-CF0BC87D31C8}" type="pres">
      <dgm:prSet presAssocID="{B3CBBA66-63CA-854C-AF8A-0239688E09F7}" presName="node" presStyleLbl="alignAccFollowNode1" presStyleIdx="4" presStyleCnt="18">
        <dgm:presLayoutVars>
          <dgm:bulletEnabled val="1"/>
        </dgm:presLayoutVars>
      </dgm:prSet>
      <dgm:spPr/>
      <dgm:t>
        <a:bodyPr/>
        <a:lstStyle/>
        <a:p>
          <a:endParaRPr lang="en-US"/>
        </a:p>
      </dgm:t>
    </dgm:pt>
    <dgm:pt modelId="{CB481AEF-67E9-1646-AA07-4AE89F057722}" type="pres">
      <dgm:prSet presAssocID="{F2BA7E30-9D14-5F44-A0A4-51D25C406729}" presName="sibTrans" presStyleCnt="0"/>
      <dgm:spPr/>
    </dgm:pt>
    <dgm:pt modelId="{E05E0785-8184-2842-92F3-EBCA9A8DABEC}" type="pres">
      <dgm:prSet presAssocID="{D4CFC2E1-0D04-1B4E-8A71-01CDF9ADFF67}" presName="node" presStyleLbl="alignAccFollowNode1" presStyleIdx="5" presStyleCnt="18">
        <dgm:presLayoutVars>
          <dgm:bulletEnabled val="1"/>
        </dgm:presLayoutVars>
      </dgm:prSet>
      <dgm:spPr/>
      <dgm:t>
        <a:bodyPr/>
        <a:lstStyle/>
        <a:p>
          <a:endParaRPr lang="en-US"/>
        </a:p>
      </dgm:t>
    </dgm:pt>
    <dgm:pt modelId="{78A1DCFA-713F-004A-80A1-C9DC5E1CC5F7}" type="pres">
      <dgm:prSet presAssocID="{2966237D-D7D1-9A41-86D2-D4FAB472150C}" presName="vSp" presStyleCnt="0"/>
      <dgm:spPr/>
    </dgm:pt>
    <dgm:pt modelId="{AB35F022-64E0-5D45-8EE6-D623C7362A06}" type="pres">
      <dgm:prSet presAssocID="{9D26DE71-6DEE-8C4E-96CE-5A4E544E69B6}" presName="horFlow" presStyleCnt="0"/>
      <dgm:spPr/>
    </dgm:pt>
    <dgm:pt modelId="{AE7D556D-7C78-DA44-9050-820AA3ACA5DF}" type="pres">
      <dgm:prSet presAssocID="{9D26DE71-6DEE-8C4E-96CE-5A4E544E69B6}" presName="bigChev" presStyleLbl="node1" presStyleIdx="2" presStyleCnt="6" custScaleX="116915"/>
      <dgm:spPr/>
      <dgm:t>
        <a:bodyPr/>
        <a:lstStyle/>
        <a:p>
          <a:endParaRPr lang="en-US"/>
        </a:p>
      </dgm:t>
    </dgm:pt>
    <dgm:pt modelId="{82625039-5E9D-C347-8CB3-9B2B58B21F43}" type="pres">
      <dgm:prSet presAssocID="{4F3E035F-9818-3646-8773-9F3B1EF6D872}" presName="parTrans" presStyleCnt="0"/>
      <dgm:spPr/>
    </dgm:pt>
    <dgm:pt modelId="{D1F575DB-6B41-6443-8F12-F62A3CF29227}" type="pres">
      <dgm:prSet presAssocID="{4BD2E382-9783-8543-AF93-0825E425E9AD}" presName="node" presStyleLbl="alignAccFollowNode1" presStyleIdx="6" presStyleCnt="18">
        <dgm:presLayoutVars>
          <dgm:bulletEnabled val="1"/>
        </dgm:presLayoutVars>
      </dgm:prSet>
      <dgm:spPr/>
      <dgm:t>
        <a:bodyPr/>
        <a:lstStyle/>
        <a:p>
          <a:endParaRPr lang="en-US"/>
        </a:p>
      </dgm:t>
    </dgm:pt>
    <dgm:pt modelId="{9480AF9C-E831-1E46-A8E0-B64D80F91E8D}" type="pres">
      <dgm:prSet presAssocID="{E31C468A-6391-F74A-9E20-95EF48C07D75}" presName="sibTrans" presStyleCnt="0"/>
      <dgm:spPr/>
    </dgm:pt>
    <dgm:pt modelId="{1D1295A2-5F50-3A45-B28E-38E965233693}" type="pres">
      <dgm:prSet presAssocID="{C9ED3A56-3367-9F4D-991C-A50E8E5D6B71}" presName="node" presStyleLbl="alignAccFollowNode1" presStyleIdx="7" presStyleCnt="18">
        <dgm:presLayoutVars>
          <dgm:bulletEnabled val="1"/>
        </dgm:presLayoutVars>
      </dgm:prSet>
      <dgm:spPr/>
      <dgm:t>
        <a:bodyPr/>
        <a:lstStyle/>
        <a:p>
          <a:endParaRPr lang="en-US"/>
        </a:p>
      </dgm:t>
    </dgm:pt>
    <dgm:pt modelId="{A44FFD45-8595-F049-B77A-0BA2260FB4B7}" type="pres">
      <dgm:prSet presAssocID="{E83E7C71-641D-C742-B836-87D19033E5B6}" presName="sibTrans" presStyleCnt="0"/>
      <dgm:spPr/>
    </dgm:pt>
    <dgm:pt modelId="{242712A9-4427-6441-9AD7-B13A7520DE1F}" type="pres">
      <dgm:prSet presAssocID="{8C96BA81-D49B-CC49-87D2-1EB2D35B7FE0}" presName="node" presStyleLbl="alignAccFollowNode1" presStyleIdx="8" presStyleCnt="18" custScaleX="120234">
        <dgm:presLayoutVars>
          <dgm:bulletEnabled val="1"/>
        </dgm:presLayoutVars>
      </dgm:prSet>
      <dgm:spPr/>
      <dgm:t>
        <a:bodyPr/>
        <a:lstStyle/>
        <a:p>
          <a:endParaRPr lang="en-US"/>
        </a:p>
      </dgm:t>
    </dgm:pt>
    <dgm:pt modelId="{FCE05CE4-1C5B-2142-A8B8-40ED7DF1B11D}" type="pres">
      <dgm:prSet presAssocID="{9D26DE71-6DEE-8C4E-96CE-5A4E544E69B6}" presName="vSp" presStyleCnt="0"/>
      <dgm:spPr/>
    </dgm:pt>
    <dgm:pt modelId="{E1A03DEB-D13B-6042-AF26-DF9DA983E87D}" type="pres">
      <dgm:prSet presAssocID="{E5F3917B-3808-6848-9463-C96336535D7D}" presName="horFlow" presStyleCnt="0"/>
      <dgm:spPr/>
    </dgm:pt>
    <dgm:pt modelId="{D4A279CD-B7DB-3249-BCFB-5E683897220B}" type="pres">
      <dgm:prSet presAssocID="{E5F3917B-3808-6848-9463-C96336535D7D}" presName="bigChev" presStyleLbl="node1" presStyleIdx="3" presStyleCnt="6" custScaleX="127582"/>
      <dgm:spPr/>
      <dgm:t>
        <a:bodyPr/>
        <a:lstStyle/>
        <a:p>
          <a:endParaRPr lang="en-US"/>
        </a:p>
      </dgm:t>
    </dgm:pt>
    <dgm:pt modelId="{C0C9041A-F1A7-554A-A421-CC986483DBA4}" type="pres">
      <dgm:prSet presAssocID="{D0B0B729-4FC9-C44E-BA84-756E1B6D8F37}" presName="parTrans" presStyleCnt="0"/>
      <dgm:spPr/>
    </dgm:pt>
    <dgm:pt modelId="{5555B625-197B-CA45-BBC3-2711777AB223}" type="pres">
      <dgm:prSet presAssocID="{83401047-7F3A-3C45-B658-95E7BD8C8C8E}" presName="node" presStyleLbl="alignAccFollowNode1" presStyleIdx="9" presStyleCnt="18">
        <dgm:presLayoutVars>
          <dgm:bulletEnabled val="1"/>
        </dgm:presLayoutVars>
      </dgm:prSet>
      <dgm:spPr/>
      <dgm:t>
        <a:bodyPr/>
        <a:lstStyle/>
        <a:p>
          <a:endParaRPr lang="en-US"/>
        </a:p>
      </dgm:t>
    </dgm:pt>
    <dgm:pt modelId="{276EF75A-F4C6-1346-BDE1-1D02C6384CD4}" type="pres">
      <dgm:prSet presAssocID="{A952DD6F-1B2C-ED49-956E-C5FD36F11732}" presName="sibTrans" presStyleCnt="0"/>
      <dgm:spPr/>
    </dgm:pt>
    <dgm:pt modelId="{25E3C2AD-206F-A845-8D91-B2103BE60FBC}" type="pres">
      <dgm:prSet presAssocID="{0CB3CCC7-04E9-0E47-A800-207133263757}" presName="node" presStyleLbl="alignAccFollowNode1" presStyleIdx="10" presStyleCnt="18">
        <dgm:presLayoutVars>
          <dgm:bulletEnabled val="1"/>
        </dgm:presLayoutVars>
      </dgm:prSet>
      <dgm:spPr/>
      <dgm:t>
        <a:bodyPr/>
        <a:lstStyle/>
        <a:p>
          <a:endParaRPr lang="en-US"/>
        </a:p>
      </dgm:t>
    </dgm:pt>
    <dgm:pt modelId="{72C73C44-1E16-8B48-BECA-A2D35A0BB36E}" type="pres">
      <dgm:prSet presAssocID="{BF4F46F7-BE9E-1C4A-9454-5934460DA28E}" presName="sibTrans" presStyleCnt="0"/>
      <dgm:spPr/>
    </dgm:pt>
    <dgm:pt modelId="{913E127F-5C8F-6643-A538-2407E39141B7}" type="pres">
      <dgm:prSet presAssocID="{E288469C-0E50-A741-B823-79080969789E}" presName="node" presStyleLbl="alignAccFollowNode1" presStyleIdx="11" presStyleCnt="18" custScaleX="159311">
        <dgm:presLayoutVars>
          <dgm:bulletEnabled val="1"/>
        </dgm:presLayoutVars>
      </dgm:prSet>
      <dgm:spPr/>
      <dgm:t>
        <a:bodyPr/>
        <a:lstStyle/>
        <a:p>
          <a:endParaRPr lang="en-US"/>
        </a:p>
      </dgm:t>
    </dgm:pt>
    <dgm:pt modelId="{53BE2ABC-A79A-A049-85CB-BEACBD504E15}" type="pres">
      <dgm:prSet presAssocID="{E5F3917B-3808-6848-9463-C96336535D7D}" presName="vSp" presStyleCnt="0"/>
      <dgm:spPr/>
    </dgm:pt>
    <dgm:pt modelId="{9B69EABD-C287-1745-A51C-4FB9FC24E813}" type="pres">
      <dgm:prSet presAssocID="{A055F73B-C3CF-2F40-955A-D06A53777F07}" presName="horFlow" presStyleCnt="0"/>
      <dgm:spPr/>
    </dgm:pt>
    <dgm:pt modelId="{6F6BCA8B-F8E5-E349-89D0-7C58D717248F}" type="pres">
      <dgm:prSet presAssocID="{A055F73B-C3CF-2F40-955A-D06A53777F07}" presName="bigChev" presStyleLbl="node1" presStyleIdx="4" presStyleCnt="6" custScaleX="116915"/>
      <dgm:spPr/>
      <dgm:t>
        <a:bodyPr/>
        <a:lstStyle/>
        <a:p>
          <a:endParaRPr lang="en-US"/>
        </a:p>
      </dgm:t>
    </dgm:pt>
    <dgm:pt modelId="{8301B3A1-B9F9-6D4C-B8D1-3B3E8C29D436}" type="pres">
      <dgm:prSet presAssocID="{4FF0021E-9CA6-8647-B8C6-24F62F9C01A4}" presName="parTrans" presStyleCnt="0"/>
      <dgm:spPr/>
    </dgm:pt>
    <dgm:pt modelId="{CC670E24-8D67-DB42-BE2A-DB06EDBEE376}" type="pres">
      <dgm:prSet presAssocID="{D0F5447B-77E2-0842-966A-648C576B6934}" presName="node" presStyleLbl="alignAccFollowNode1" presStyleIdx="12" presStyleCnt="18">
        <dgm:presLayoutVars>
          <dgm:bulletEnabled val="1"/>
        </dgm:presLayoutVars>
      </dgm:prSet>
      <dgm:spPr/>
      <dgm:t>
        <a:bodyPr/>
        <a:lstStyle/>
        <a:p>
          <a:endParaRPr lang="en-US"/>
        </a:p>
      </dgm:t>
    </dgm:pt>
    <dgm:pt modelId="{4E8F21CC-2487-7F49-997D-4952A08AB409}" type="pres">
      <dgm:prSet presAssocID="{C3A9470F-B456-3444-88C6-6C992D5383A2}" presName="sibTrans" presStyleCnt="0"/>
      <dgm:spPr/>
    </dgm:pt>
    <dgm:pt modelId="{9B6AE74A-FA20-8249-97E3-920C5E43DB99}" type="pres">
      <dgm:prSet presAssocID="{24C78D51-F760-B941-9ABD-879A2F1F7DD3}" presName="node" presStyleLbl="alignAccFollowNode1" presStyleIdx="13" presStyleCnt="18" custScaleX="136657">
        <dgm:presLayoutVars>
          <dgm:bulletEnabled val="1"/>
        </dgm:presLayoutVars>
      </dgm:prSet>
      <dgm:spPr/>
      <dgm:t>
        <a:bodyPr/>
        <a:lstStyle/>
        <a:p>
          <a:endParaRPr lang="en-US"/>
        </a:p>
      </dgm:t>
    </dgm:pt>
    <dgm:pt modelId="{8EE516FA-2DD0-4346-B29C-97F3F9D2D82B}" type="pres">
      <dgm:prSet presAssocID="{ADCF66FB-4D5C-014E-B166-8FC09723ED50}" presName="sibTrans" presStyleCnt="0"/>
      <dgm:spPr/>
    </dgm:pt>
    <dgm:pt modelId="{A61BBBD0-8E7B-3248-BE68-E1180FFC2FAF}" type="pres">
      <dgm:prSet presAssocID="{27030A10-BB1B-0142-BFA5-23A98EEC2116}" presName="node" presStyleLbl="alignAccFollowNode1" presStyleIdx="14" presStyleCnt="18">
        <dgm:presLayoutVars>
          <dgm:bulletEnabled val="1"/>
        </dgm:presLayoutVars>
      </dgm:prSet>
      <dgm:spPr/>
      <dgm:t>
        <a:bodyPr/>
        <a:lstStyle/>
        <a:p>
          <a:endParaRPr lang="en-US"/>
        </a:p>
      </dgm:t>
    </dgm:pt>
    <dgm:pt modelId="{4BCA5479-17F0-A74D-8471-52ED70F8E865}" type="pres">
      <dgm:prSet presAssocID="{A055F73B-C3CF-2F40-955A-D06A53777F07}" presName="vSp" presStyleCnt="0"/>
      <dgm:spPr/>
    </dgm:pt>
    <dgm:pt modelId="{68E8A870-03DA-E847-956D-6B3AC54AB233}" type="pres">
      <dgm:prSet presAssocID="{B2B19495-BA05-434E-9A19-92091D9070B4}" presName="horFlow" presStyleCnt="0"/>
      <dgm:spPr/>
    </dgm:pt>
    <dgm:pt modelId="{51A26D12-BA19-9D45-BDD0-E8110A2A4928}" type="pres">
      <dgm:prSet presAssocID="{B2B19495-BA05-434E-9A19-92091D9070B4}" presName="bigChev" presStyleLbl="node1" presStyleIdx="5" presStyleCnt="6" custScaleX="116915"/>
      <dgm:spPr/>
      <dgm:t>
        <a:bodyPr/>
        <a:lstStyle/>
        <a:p>
          <a:endParaRPr lang="en-US"/>
        </a:p>
      </dgm:t>
    </dgm:pt>
    <dgm:pt modelId="{A54B5427-F74F-484F-9C25-3A9087322FE3}" type="pres">
      <dgm:prSet presAssocID="{C2024BF0-94AE-AD4D-B9FD-9260CA29BC4C}" presName="parTrans" presStyleCnt="0"/>
      <dgm:spPr/>
    </dgm:pt>
    <dgm:pt modelId="{0E752300-515E-184C-9636-066A97F400C2}" type="pres">
      <dgm:prSet presAssocID="{9BA874B8-7D9F-6E43-879B-11C883D8B450}" presName="node" presStyleLbl="alignAccFollowNode1" presStyleIdx="15" presStyleCnt="18">
        <dgm:presLayoutVars>
          <dgm:bulletEnabled val="1"/>
        </dgm:presLayoutVars>
      </dgm:prSet>
      <dgm:spPr/>
      <dgm:t>
        <a:bodyPr/>
        <a:lstStyle/>
        <a:p>
          <a:endParaRPr lang="en-US"/>
        </a:p>
      </dgm:t>
    </dgm:pt>
    <dgm:pt modelId="{9601B4D9-A040-F44F-88B6-F49F55F1BC09}" type="pres">
      <dgm:prSet presAssocID="{CE3CEDCB-032B-D949-8758-7ABFE9C3F4D2}" presName="sibTrans" presStyleCnt="0"/>
      <dgm:spPr/>
    </dgm:pt>
    <dgm:pt modelId="{C14F33A0-4D34-5443-965F-36007086B74E}" type="pres">
      <dgm:prSet presAssocID="{3AE8B44C-C451-2C48-A453-BF460B7A7A54}" presName="node" presStyleLbl="alignAccFollowNode1" presStyleIdx="16" presStyleCnt="18">
        <dgm:presLayoutVars>
          <dgm:bulletEnabled val="1"/>
        </dgm:presLayoutVars>
      </dgm:prSet>
      <dgm:spPr/>
      <dgm:t>
        <a:bodyPr/>
        <a:lstStyle/>
        <a:p>
          <a:endParaRPr lang="en-US"/>
        </a:p>
      </dgm:t>
    </dgm:pt>
    <dgm:pt modelId="{A8435F3D-E5A7-624A-A1B1-B5AA1D12346B}" type="pres">
      <dgm:prSet presAssocID="{90DADFE3-2BBB-1645-A0AF-D1CE1E7EE4F7}" presName="sibTrans" presStyleCnt="0"/>
      <dgm:spPr/>
    </dgm:pt>
    <dgm:pt modelId="{4501BF0E-EEEA-0541-BCE5-AB6141C42FD6}" type="pres">
      <dgm:prSet presAssocID="{4D9F44CF-E210-7443-8748-975222A89559}" presName="node" presStyleLbl="alignAccFollowNode1" presStyleIdx="17" presStyleCnt="18">
        <dgm:presLayoutVars>
          <dgm:bulletEnabled val="1"/>
        </dgm:presLayoutVars>
      </dgm:prSet>
      <dgm:spPr/>
      <dgm:t>
        <a:bodyPr/>
        <a:lstStyle/>
        <a:p>
          <a:endParaRPr lang="en-US"/>
        </a:p>
      </dgm:t>
    </dgm:pt>
  </dgm:ptLst>
  <dgm:cxnLst>
    <dgm:cxn modelId="{4081EDE9-56F1-C54E-BE61-DD402BAD19F0}" type="presOf" srcId="{B2B19495-BA05-434E-9A19-92091D9070B4}" destId="{51A26D12-BA19-9D45-BDD0-E8110A2A4928}" srcOrd="0" destOrd="0" presId="urn:microsoft.com/office/officeart/2005/8/layout/lProcess3"/>
    <dgm:cxn modelId="{92F1DBE9-CC0A-BD42-B84C-8F19A52A5C8D}" type="presOf" srcId="{0CB3CCC7-04E9-0E47-A800-207133263757}" destId="{25E3C2AD-206F-A845-8D91-B2103BE60FBC}" srcOrd="0" destOrd="0" presId="urn:microsoft.com/office/officeart/2005/8/layout/lProcess3"/>
    <dgm:cxn modelId="{66242AEA-C79E-0447-B694-7F34878D3BB3}" srcId="{32DF1FF8-6ED6-1F43-BBC9-7B860C178457}" destId="{2966237D-D7D1-9A41-86D2-D4FAB472150C}" srcOrd="1" destOrd="0" parTransId="{13549192-C76B-4F42-B50A-BAEAB3F75273}" sibTransId="{6687C8DA-064A-254F-8BEF-4C527E6F48E2}"/>
    <dgm:cxn modelId="{19E68C98-DA72-E84E-89DE-1899D18E07F6}" type="presOf" srcId="{5C413FF7-B930-1744-9053-EE4AC5A09756}" destId="{4565B70B-047E-CE41-800B-726A45ECCEFE}" srcOrd="0" destOrd="0" presId="urn:microsoft.com/office/officeart/2005/8/layout/lProcess3"/>
    <dgm:cxn modelId="{2F9D5141-2E7D-AA40-A069-35B802CB3984}" type="presOf" srcId="{D0F5447B-77E2-0842-966A-648C576B6934}" destId="{CC670E24-8D67-DB42-BE2A-DB06EDBEE376}" srcOrd="0" destOrd="0" presId="urn:microsoft.com/office/officeart/2005/8/layout/lProcess3"/>
    <dgm:cxn modelId="{F9529F2F-C602-944E-8CEF-D06662E88DFD}" type="presOf" srcId="{E5F3917B-3808-6848-9463-C96336535D7D}" destId="{D4A279CD-B7DB-3249-BCFB-5E683897220B}" srcOrd="0" destOrd="0" presId="urn:microsoft.com/office/officeart/2005/8/layout/lProcess3"/>
    <dgm:cxn modelId="{EADC544C-5161-424E-8AD1-A73331C1BC17}" type="presOf" srcId="{3AE8B44C-C451-2C48-A453-BF460B7A7A54}" destId="{C14F33A0-4D34-5443-965F-36007086B74E}" srcOrd="0" destOrd="0" presId="urn:microsoft.com/office/officeart/2005/8/layout/lProcess3"/>
    <dgm:cxn modelId="{B71F2FFC-E941-934B-A9C5-BCF94061B9DE}" type="presOf" srcId="{4D9F44CF-E210-7443-8748-975222A89559}" destId="{4501BF0E-EEEA-0541-BCE5-AB6141C42FD6}" srcOrd="0" destOrd="0" presId="urn:microsoft.com/office/officeart/2005/8/layout/lProcess3"/>
    <dgm:cxn modelId="{9D7D41A1-E0A7-9A4B-9DD8-1E9F67789FB4}" srcId="{9D26DE71-6DEE-8C4E-96CE-5A4E544E69B6}" destId="{8C96BA81-D49B-CC49-87D2-1EB2D35B7FE0}" srcOrd="2" destOrd="0" parTransId="{61771168-4630-1447-88E4-E36B69C7F363}" sibTransId="{4586BC19-2D07-A748-9F39-31BA9D6A5F61}"/>
    <dgm:cxn modelId="{05864EC9-B642-3D44-8B94-85F92661446E}" srcId="{32DF1FF8-6ED6-1F43-BBC9-7B860C178457}" destId="{9D26DE71-6DEE-8C4E-96CE-5A4E544E69B6}" srcOrd="2" destOrd="0" parTransId="{89B60145-3EEC-7048-9CAF-18094B706D64}" sibTransId="{18E3ABCB-F32F-7645-9ACF-6F662E9E0534}"/>
    <dgm:cxn modelId="{1E35DBF1-8A0E-DA4C-A617-02E2DE7FD153}" srcId="{2966237D-D7D1-9A41-86D2-D4FAB472150C}" destId="{D4CFC2E1-0D04-1B4E-8A71-01CDF9ADFF67}" srcOrd="2" destOrd="0" parTransId="{7E7F9B46-2731-0B4E-AE74-E308BE53347D}" sibTransId="{06BBE88F-516F-4746-AC5D-68D1E7A3462B}"/>
    <dgm:cxn modelId="{426ABE96-2AA7-7849-8020-4ADC9888EDB4}" type="presOf" srcId="{C9ED3A56-3367-9F4D-991C-A50E8E5D6B71}" destId="{1D1295A2-5F50-3A45-B28E-38E965233693}" srcOrd="0" destOrd="0" presId="urn:microsoft.com/office/officeart/2005/8/layout/lProcess3"/>
    <dgm:cxn modelId="{FB61D873-9CAB-064A-B283-D712B88C38F8}" type="presOf" srcId="{9D26DE71-6DEE-8C4E-96CE-5A4E544E69B6}" destId="{AE7D556D-7C78-DA44-9050-820AA3ACA5DF}" srcOrd="0" destOrd="0" presId="urn:microsoft.com/office/officeart/2005/8/layout/lProcess3"/>
    <dgm:cxn modelId="{1D5C5017-ED64-0B49-9CDF-D0EBA4DA487F}" srcId="{2966237D-D7D1-9A41-86D2-D4FAB472150C}" destId="{2E93E154-4618-B945-83E0-9C63D4CF05F5}" srcOrd="0" destOrd="0" parTransId="{4E706C30-BECA-BB4D-A9F1-672058086C04}" sibTransId="{83E9A8E8-2BF5-634E-A676-F7BF5DF45563}"/>
    <dgm:cxn modelId="{3069CCCC-21C2-294C-8EDA-9510146F4B78}" srcId="{B2B19495-BA05-434E-9A19-92091D9070B4}" destId="{9BA874B8-7D9F-6E43-879B-11C883D8B450}" srcOrd="0" destOrd="0" parTransId="{C2024BF0-94AE-AD4D-B9FD-9260CA29BC4C}" sibTransId="{CE3CEDCB-032B-D949-8758-7ABFE9C3F4D2}"/>
    <dgm:cxn modelId="{53742018-C687-0B45-AFCD-C750CCE9EB4E}" type="presOf" srcId="{F57010BC-4D4D-5F42-AC1E-AC354F3942E8}" destId="{CFDA4725-3F2D-D247-A90C-41CA328DEAEF}" srcOrd="0" destOrd="0" presId="urn:microsoft.com/office/officeart/2005/8/layout/lProcess3"/>
    <dgm:cxn modelId="{97498916-655C-8340-ABA2-3A1BB84C1368}" srcId="{32DF1FF8-6ED6-1F43-BBC9-7B860C178457}" destId="{A055F73B-C3CF-2F40-955A-D06A53777F07}" srcOrd="4" destOrd="0" parTransId="{8C6C9A69-9876-3A44-A286-3E9690CC84C1}" sibTransId="{82C9505C-3747-0141-B792-2BFCDA6DC83C}"/>
    <dgm:cxn modelId="{F9F1A3ED-F96C-7D49-AC4D-4B0B2591B6F6}" type="presOf" srcId="{83401047-7F3A-3C45-B658-95E7BD8C8C8E}" destId="{5555B625-197B-CA45-BBC3-2711777AB223}" srcOrd="0" destOrd="0" presId="urn:microsoft.com/office/officeart/2005/8/layout/lProcess3"/>
    <dgm:cxn modelId="{B8072ABE-1CAC-9143-8C0C-8CDFDA455082}" type="presOf" srcId="{27030A10-BB1B-0142-BFA5-23A98EEC2116}" destId="{A61BBBD0-8E7B-3248-BE68-E1180FFC2FAF}" srcOrd="0" destOrd="0" presId="urn:microsoft.com/office/officeart/2005/8/layout/lProcess3"/>
    <dgm:cxn modelId="{6B351662-6C24-8749-88EB-3E89249FA98B}" srcId="{E5F3917B-3808-6848-9463-C96336535D7D}" destId="{E288469C-0E50-A741-B823-79080969789E}" srcOrd="2" destOrd="0" parTransId="{3C5EA303-986C-9649-B1E0-F947E3820D24}" sibTransId="{6D636FBE-7B4B-AD48-A036-DBDD9F399E3F}"/>
    <dgm:cxn modelId="{93764969-1B26-7E46-BBE1-1EE0A52376BA}" type="presOf" srcId="{2966237D-D7D1-9A41-86D2-D4FAB472150C}" destId="{AB2DDD97-84E0-984F-9D18-F0C3D185DEF5}" srcOrd="0" destOrd="0" presId="urn:microsoft.com/office/officeart/2005/8/layout/lProcess3"/>
    <dgm:cxn modelId="{1599CA74-0820-824A-814E-E85D143A2947}" srcId="{9D26DE71-6DEE-8C4E-96CE-5A4E544E69B6}" destId="{C9ED3A56-3367-9F4D-991C-A50E8E5D6B71}" srcOrd="1" destOrd="0" parTransId="{124A0F16-DFD3-A141-88AB-7F416079E066}" sibTransId="{E83E7C71-641D-C742-B836-87D19033E5B6}"/>
    <dgm:cxn modelId="{401D0720-7F4C-A54A-A876-1C9657041F6A}" type="presOf" srcId="{B3CBBA66-63CA-854C-AF8A-0239688E09F7}" destId="{730846BF-085A-F845-B41D-CF0BC87D31C8}" srcOrd="0" destOrd="0" presId="urn:microsoft.com/office/officeart/2005/8/layout/lProcess3"/>
    <dgm:cxn modelId="{CF1E24B2-D0C0-CF4F-9AAE-794269B0B1A3}" srcId="{A055F73B-C3CF-2F40-955A-D06A53777F07}" destId="{27030A10-BB1B-0142-BFA5-23A98EEC2116}" srcOrd="2" destOrd="0" parTransId="{229DCB9C-F3EC-2F4E-8CA0-A41F5F3E9012}" sibTransId="{9407EED3-6F4B-7349-9A3B-238DBC5A58FD}"/>
    <dgm:cxn modelId="{36A9BE9F-1988-C04E-81C9-5F9AFB3255E4}" type="presOf" srcId="{24C78D51-F760-B941-9ABD-879A2F1F7DD3}" destId="{9B6AE74A-FA20-8249-97E3-920C5E43DB99}" srcOrd="0" destOrd="0" presId="urn:microsoft.com/office/officeart/2005/8/layout/lProcess3"/>
    <dgm:cxn modelId="{388F7B24-158D-6A47-A0F9-A1F6E58E4CD8}" type="presOf" srcId="{8C96BA81-D49B-CC49-87D2-1EB2D35B7FE0}" destId="{242712A9-4427-6441-9AD7-B13A7520DE1F}" srcOrd="0" destOrd="0" presId="urn:microsoft.com/office/officeart/2005/8/layout/lProcess3"/>
    <dgm:cxn modelId="{5F598DB9-3E3D-7E49-8F7E-4FF355D6C11E}" srcId="{B2B19495-BA05-434E-9A19-92091D9070B4}" destId="{4D9F44CF-E210-7443-8748-975222A89559}" srcOrd="2" destOrd="0" parTransId="{2E1753AD-066A-B445-8B12-63570DA08627}" sibTransId="{C90B34B0-60C3-8D42-8944-312D6DB3C9B7}"/>
    <dgm:cxn modelId="{196A9286-728B-E843-AE76-4C08602F6548}" type="presOf" srcId="{32DF1FF8-6ED6-1F43-BBC9-7B860C178457}" destId="{7F13316E-5E53-1D4C-8AD2-C4713CEFB192}" srcOrd="0" destOrd="0" presId="urn:microsoft.com/office/officeart/2005/8/layout/lProcess3"/>
    <dgm:cxn modelId="{76866EB7-C522-874B-AE3E-5C1BC77A65C6}" type="presOf" srcId="{A055F73B-C3CF-2F40-955A-D06A53777F07}" destId="{6F6BCA8B-F8E5-E349-89D0-7C58D717248F}" srcOrd="0" destOrd="0" presId="urn:microsoft.com/office/officeart/2005/8/layout/lProcess3"/>
    <dgm:cxn modelId="{19E94026-A891-9B45-A669-0C8947300DC5}" type="presOf" srcId="{E288469C-0E50-A741-B823-79080969789E}" destId="{913E127F-5C8F-6643-A538-2407E39141B7}" srcOrd="0" destOrd="0" presId="urn:microsoft.com/office/officeart/2005/8/layout/lProcess3"/>
    <dgm:cxn modelId="{D509DCC3-B37C-224C-99F3-B848799BA6A9}" type="presOf" srcId="{334EB79A-319B-8B4D-B36D-6708D4B0E9EB}" destId="{419B908F-512A-B04F-B83F-2ABC0188E729}" srcOrd="0" destOrd="0" presId="urn:microsoft.com/office/officeart/2005/8/layout/lProcess3"/>
    <dgm:cxn modelId="{D11BC0A4-B09A-964C-BF1F-496E95BDD4C7}" srcId="{93C326F5-FD61-B147-9CC1-98FC3E781C62}" destId="{5C413FF7-B930-1744-9053-EE4AC5A09756}" srcOrd="2" destOrd="0" parTransId="{B5A13AEA-897A-DB42-B271-2198F52DF126}" sibTransId="{D01A8026-A92E-ED4E-91C1-4BA6885BC802}"/>
    <dgm:cxn modelId="{7A336F10-B451-F446-A676-4F862B42543E}" type="presOf" srcId="{4BD2E382-9783-8543-AF93-0825E425E9AD}" destId="{D1F575DB-6B41-6443-8F12-F62A3CF29227}" srcOrd="0" destOrd="0" presId="urn:microsoft.com/office/officeart/2005/8/layout/lProcess3"/>
    <dgm:cxn modelId="{57C7CAE9-174F-9E42-A315-E676CED9B1A3}" srcId="{9D26DE71-6DEE-8C4E-96CE-5A4E544E69B6}" destId="{4BD2E382-9783-8543-AF93-0825E425E9AD}" srcOrd="0" destOrd="0" parTransId="{4F3E035F-9818-3646-8773-9F3B1EF6D872}" sibTransId="{E31C468A-6391-F74A-9E20-95EF48C07D75}"/>
    <dgm:cxn modelId="{DC99F498-5B26-2D4C-A3CC-029E44094ED1}" srcId="{E5F3917B-3808-6848-9463-C96336535D7D}" destId="{0CB3CCC7-04E9-0E47-A800-207133263757}" srcOrd="1" destOrd="0" parTransId="{C13A6742-ED91-BE44-A146-DCFAEA18BA84}" sibTransId="{BF4F46F7-BE9E-1C4A-9454-5934460DA28E}"/>
    <dgm:cxn modelId="{8D69A672-F1C7-BA47-9691-7F0A923515F1}" srcId="{93C326F5-FD61-B147-9CC1-98FC3E781C62}" destId="{F57010BC-4D4D-5F42-AC1E-AC354F3942E8}" srcOrd="1" destOrd="0" parTransId="{D44483A3-9FB1-5248-A674-E9C5911ABE7E}" sibTransId="{CB3A522D-5692-C148-A842-9F707C4DC202}"/>
    <dgm:cxn modelId="{CF8AD7DF-6BBC-994F-BCA5-AEA79C91D6F6}" type="presOf" srcId="{9BA874B8-7D9F-6E43-879B-11C883D8B450}" destId="{0E752300-515E-184C-9636-066A97F400C2}" srcOrd="0" destOrd="0" presId="urn:microsoft.com/office/officeart/2005/8/layout/lProcess3"/>
    <dgm:cxn modelId="{AF6A738F-739B-D84F-9623-7F34B2177EFC}" srcId="{32DF1FF8-6ED6-1F43-BBC9-7B860C178457}" destId="{B2B19495-BA05-434E-9A19-92091D9070B4}" srcOrd="5" destOrd="0" parTransId="{1A73EA3B-50D2-2C43-B01F-8AECFA7AC302}" sibTransId="{7F214D4B-6A8C-184C-B018-DCE78654B08E}"/>
    <dgm:cxn modelId="{D7F8B846-C743-B640-9A56-879DEA98BC47}" srcId="{32DF1FF8-6ED6-1F43-BBC9-7B860C178457}" destId="{93C326F5-FD61-B147-9CC1-98FC3E781C62}" srcOrd="0" destOrd="0" parTransId="{EFC9C4B5-EB7B-6646-A955-A0311D52396F}" sibTransId="{1B08CF0D-FB6F-A14A-AD15-A8625A7F7976}"/>
    <dgm:cxn modelId="{618A4D4B-B9D4-7A4A-B36E-21EF9BBE41BE}" type="presOf" srcId="{93C326F5-FD61-B147-9CC1-98FC3E781C62}" destId="{227A560D-CCDC-584E-A476-36C0F644BEFE}" srcOrd="0" destOrd="0" presId="urn:microsoft.com/office/officeart/2005/8/layout/lProcess3"/>
    <dgm:cxn modelId="{7B98D00A-EC4D-6941-9BD9-B6599ECBCB78}" srcId="{E5F3917B-3808-6848-9463-C96336535D7D}" destId="{83401047-7F3A-3C45-B658-95E7BD8C8C8E}" srcOrd="0" destOrd="0" parTransId="{D0B0B729-4FC9-C44E-BA84-756E1B6D8F37}" sibTransId="{A952DD6F-1B2C-ED49-956E-C5FD36F11732}"/>
    <dgm:cxn modelId="{BEA4FF9E-73E9-084B-A1A9-35286ECE58EF}" type="presOf" srcId="{D4CFC2E1-0D04-1B4E-8A71-01CDF9ADFF67}" destId="{E05E0785-8184-2842-92F3-EBCA9A8DABEC}" srcOrd="0" destOrd="0" presId="urn:microsoft.com/office/officeart/2005/8/layout/lProcess3"/>
    <dgm:cxn modelId="{E9A4B98C-E1D4-9845-AD8C-CF9F046CC744}" srcId="{93C326F5-FD61-B147-9CC1-98FC3E781C62}" destId="{334EB79A-319B-8B4D-B36D-6708D4B0E9EB}" srcOrd="0" destOrd="0" parTransId="{37A69098-27A4-BB46-9556-1F5D52E63B09}" sibTransId="{D411F6F0-1314-E641-887D-3811B0CA66FE}"/>
    <dgm:cxn modelId="{D401E6A0-4829-1F49-9F54-E2FBDC8F8BCE}" srcId="{32DF1FF8-6ED6-1F43-BBC9-7B860C178457}" destId="{E5F3917B-3808-6848-9463-C96336535D7D}" srcOrd="3" destOrd="0" parTransId="{DD71828F-C319-7247-92C2-D7299B1FB293}" sibTransId="{F483ED47-7A53-3D41-9944-015E7B183378}"/>
    <dgm:cxn modelId="{7EFDDD5C-302D-B543-89EA-55EAE000715F}" srcId="{A055F73B-C3CF-2F40-955A-D06A53777F07}" destId="{D0F5447B-77E2-0842-966A-648C576B6934}" srcOrd="0" destOrd="0" parTransId="{4FF0021E-9CA6-8647-B8C6-24F62F9C01A4}" sibTransId="{C3A9470F-B456-3444-88C6-6C992D5383A2}"/>
    <dgm:cxn modelId="{141601A5-5709-7A4F-B4D6-631CE1C3FF36}" type="presOf" srcId="{2E93E154-4618-B945-83E0-9C63D4CF05F5}" destId="{C5CC1CC3-98EE-5A4A-A567-4669465CE98C}" srcOrd="0" destOrd="0" presId="urn:microsoft.com/office/officeart/2005/8/layout/lProcess3"/>
    <dgm:cxn modelId="{E19A94A3-6214-D846-97F8-3960FD7EA2C5}" srcId="{2966237D-D7D1-9A41-86D2-D4FAB472150C}" destId="{B3CBBA66-63CA-854C-AF8A-0239688E09F7}" srcOrd="1" destOrd="0" parTransId="{36F1DDAB-D342-5D47-86AA-8A38833C1646}" sibTransId="{F2BA7E30-9D14-5F44-A0A4-51D25C406729}"/>
    <dgm:cxn modelId="{852CFE76-C29F-C14C-AF38-111A791CBC51}" srcId="{B2B19495-BA05-434E-9A19-92091D9070B4}" destId="{3AE8B44C-C451-2C48-A453-BF460B7A7A54}" srcOrd="1" destOrd="0" parTransId="{25F54D17-67EB-E841-AFFF-57D4C00C0F81}" sibTransId="{90DADFE3-2BBB-1645-A0AF-D1CE1E7EE4F7}"/>
    <dgm:cxn modelId="{A12480F0-4895-7A49-AC38-5BD97890CBAB}" srcId="{A055F73B-C3CF-2F40-955A-D06A53777F07}" destId="{24C78D51-F760-B941-9ABD-879A2F1F7DD3}" srcOrd="1" destOrd="0" parTransId="{73822192-6C82-C64B-AB2B-19A6A7737289}" sibTransId="{ADCF66FB-4D5C-014E-B166-8FC09723ED50}"/>
    <dgm:cxn modelId="{11D993A3-669B-C541-82C6-BA8B13A517EC}" type="presParOf" srcId="{7F13316E-5E53-1D4C-8AD2-C4713CEFB192}" destId="{1275BBAC-CA56-F34F-A25E-59ED3B5A9375}" srcOrd="0" destOrd="0" presId="urn:microsoft.com/office/officeart/2005/8/layout/lProcess3"/>
    <dgm:cxn modelId="{939D5A90-0DF2-304C-B488-D68B2D2FC685}" type="presParOf" srcId="{1275BBAC-CA56-F34F-A25E-59ED3B5A9375}" destId="{227A560D-CCDC-584E-A476-36C0F644BEFE}" srcOrd="0" destOrd="0" presId="urn:microsoft.com/office/officeart/2005/8/layout/lProcess3"/>
    <dgm:cxn modelId="{8A8EFE5F-8167-A34A-B645-A8A539A8E339}" type="presParOf" srcId="{1275BBAC-CA56-F34F-A25E-59ED3B5A9375}" destId="{27AE2222-A8B2-474F-BAAC-664F25FA9082}" srcOrd="1" destOrd="0" presId="urn:microsoft.com/office/officeart/2005/8/layout/lProcess3"/>
    <dgm:cxn modelId="{398435A1-1672-5348-9F1C-1550482D65D2}" type="presParOf" srcId="{1275BBAC-CA56-F34F-A25E-59ED3B5A9375}" destId="{419B908F-512A-B04F-B83F-2ABC0188E729}" srcOrd="2" destOrd="0" presId="urn:microsoft.com/office/officeart/2005/8/layout/lProcess3"/>
    <dgm:cxn modelId="{899B4555-50B7-CD44-AF1B-CAD6CA2754DF}" type="presParOf" srcId="{1275BBAC-CA56-F34F-A25E-59ED3B5A9375}" destId="{ACD9EFC9-9080-8F4A-A8CD-C646EC169F51}" srcOrd="3" destOrd="0" presId="urn:microsoft.com/office/officeart/2005/8/layout/lProcess3"/>
    <dgm:cxn modelId="{174652CA-47C1-D443-819D-B0EDBF63D9B0}" type="presParOf" srcId="{1275BBAC-CA56-F34F-A25E-59ED3B5A9375}" destId="{CFDA4725-3F2D-D247-A90C-41CA328DEAEF}" srcOrd="4" destOrd="0" presId="urn:microsoft.com/office/officeart/2005/8/layout/lProcess3"/>
    <dgm:cxn modelId="{98C103FF-F191-AA42-B6EF-D4A3667C1E20}" type="presParOf" srcId="{1275BBAC-CA56-F34F-A25E-59ED3B5A9375}" destId="{073242DA-779A-E341-BB3C-6C6DFB7ABEF2}" srcOrd="5" destOrd="0" presId="urn:microsoft.com/office/officeart/2005/8/layout/lProcess3"/>
    <dgm:cxn modelId="{ADD99940-C610-E744-BC52-3A77FA3D39D7}" type="presParOf" srcId="{1275BBAC-CA56-F34F-A25E-59ED3B5A9375}" destId="{4565B70B-047E-CE41-800B-726A45ECCEFE}" srcOrd="6" destOrd="0" presId="urn:microsoft.com/office/officeart/2005/8/layout/lProcess3"/>
    <dgm:cxn modelId="{ABF3C3C9-9C26-914B-95AC-60BF15B42F90}" type="presParOf" srcId="{7F13316E-5E53-1D4C-8AD2-C4713CEFB192}" destId="{DBDDB156-51FE-5E43-9B55-ABDD0D9B5D8E}" srcOrd="1" destOrd="0" presId="urn:microsoft.com/office/officeart/2005/8/layout/lProcess3"/>
    <dgm:cxn modelId="{39E0674B-341F-9F42-AA7E-D630A3E387F0}" type="presParOf" srcId="{7F13316E-5E53-1D4C-8AD2-C4713CEFB192}" destId="{FB1D3C18-FDF5-C949-AD48-B376275F49C3}" srcOrd="2" destOrd="0" presId="urn:microsoft.com/office/officeart/2005/8/layout/lProcess3"/>
    <dgm:cxn modelId="{0D305FD1-8141-024E-A0EB-F319F547FD26}" type="presParOf" srcId="{FB1D3C18-FDF5-C949-AD48-B376275F49C3}" destId="{AB2DDD97-84E0-984F-9D18-F0C3D185DEF5}" srcOrd="0" destOrd="0" presId="urn:microsoft.com/office/officeart/2005/8/layout/lProcess3"/>
    <dgm:cxn modelId="{FA254037-5BA1-C248-904D-62EA8A29CE88}" type="presParOf" srcId="{FB1D3C18-FDF5-C949-AD48-B376275F49C3}" destId="{BD406C01-BBFF-6F4F-9D1E-3B4E68147D96}" srcOrd="1" destOrd="0" presId="urn:microsoft.com/office/officeart/2005/8/layout/lProcess3"/>
    <dgm:cxn modelId="{4B086994-9CDF-A64D-8381-DB697F32CE1E}" type="presParOf" srcId="{FB1D3C18-FDF5-C949-AD48-B376275F49C3}" destId="{C5CC1CC3-98EE-5A4A-A567-4669465CE98C}" srcOrd="2" destOrd="0" presId="urn:microsoft.com/office/officeart/2005/8/layout/lProcess3"/>
    <dgm:cxn modelId="{E6B6F34E-5B03-094C-8D9B-E969B98793E4}" type="presParOf" srcId="{FB1D3C18-FDF5-C949-AD48-B376275F49C3}" destId="{A1FAD0C2-56F3-2E4C-95A4-FC5E97636A32}" srcOrd="3" destOrd="0" presId="urn:microsoft.com/office/officeart/2005/8/layout/lProcess3"/>
    <dgm:cxn modelId="{BFDC8AE4-D839-264C-9923-C00F4B5CA5BB}" type="presParOf" srcId="{FB1D3C18-FDF5-C949-AD48-B376275F49C3}" destId="{730846BF-085A-F845-B41D-CF0BC87D31C8}" srcOrd="4" destOrd="0" presId="urn:microsoft.com/office/officeart/2005/8/layout/lProcess3"/>
    <dgm:cxn modelId="{B2B639D3-6097-3740-A095-843B1F4CE13C}" type="presParOf" srcId="{FB1D3C18-FDF5-C949-AD48-B376275F49C3}" destId="{CB481AEF-67E9-1646-AA07-4AE89F057722}" srcOrd="5" destOrd="0" presId="urn:microsoft.com/office/officeart/2005/8/layout/lProcess3"/>
    <dgm:cxn modelId="{D854588B-773D-6048-9425-1A1D525C9CBA}" type="presParOf" srcId="{FB1D3C18-FDF5-C949-AD48-B376275F49C3}" destId="{E05E0785-8184-2842-92F3-EBCA9A8DABEC}" srcOrd="6" destOrd="0" presId="urn:microsoft.com/office/officeart/2005/8/layout/lProcess3"/>
    <dgm:cxn modelId="{4DD3BAF0-B4D1-5D44-80DE-7D8BCDE1B406}" type="presParOf" srcId="{7F13316E-5E53-1D4C-8AD2-C4713CEFB192}" destId="{78A1DCFA-713F-004A-80A1-C9DC5E1CC5F7}" srcOrd="3" destOrd="0" presId="urn:microsoft.com/office/officeart/2005/8/layout/lProcess3"/>
    <dgm:cxn modelId="{C1BDB228-773A-9E41-B51B-503225D289BE}" type="presParOf" srcId="{7F13316E-5E53-1D4C-8AD2-C4713CEFB192}" destId="{AB35F022-64E0-5D45-8EE6-D623C7362A06}" srcOrd="4" destOrd="0" presId="urn:microsoft.com/office/officeart/2005/8/layout/lProcess3"/>
    <dgm:cxn modelId="{7E0E59C8-4A3F-DF4C-B44F-E39F5654FE0C}" type="presParOf" srcId="{AB35F022-64E0-5D45-8EE6-D623C7362A06}" destId="{AE7D556D-7C78-DA44-9050-820AA3ACA5DF}" srcOrd="0" destOrd="0" presId="urn:microsoft.com/office/officeart/2005/8/layout/lProcess3"/>
    <dgm:cxn modelId="{2FD8DF5E-A425-B14B-9BF4-366990CC740F}" type="presParOf" srcId="{AB35F022-64E0-5D45-8EE6-D623C7362A06}" destId="{82625039-5E9D-C347-8CB3-9B2B58B21F43}" srcOrd="1" destOrd="0" presId="urn:microsoft.com/office/officeart/2005/8/layout/lProcess3"/>
    <dgm:cxn modelId="{E28FE87C-31A5-CF48-91F0-D38DEAD95420}" type="presParOf" srcId="{AB35F022-64E0-5D45-8EE6-D623C7362A06}" destId="{D1F575DB-6B41-6443-8F12-F62A3CF29227}" srcOrd="2" destOrd="0" presId="urn:microsoft.com/office/officeart/2005/8/layout/lProcess3"/>
    <dgm:cxn modelId="{9BE1EF56-78E6-394B-AC82-DBDD46645B41}" type="presParOf" srcId="{AB35F022-64E0-5D45-8EE6-D623C7362A06}" destId="{9480AF9C-E831-1E46-A8E0-B64D80F91E8D}" srcOrd="3" destOrd="0" presId="urn:microsoft.com/office/officeart/2005/8/layout/lProcess3"/>
    <dgm:cxn modelId="{4B7C093B-AFE5-0F44-AFEC-055EDBD3B246}" type="presParOf" srcId="{AB35F022-64E0-5D45-8EE6-D623C7362A06}" destId="{1D1295A2-5F50-3A45-B28E-38E965233693}" srcOrd="4" destOrd="0" presId="urn:microsoft.com/office/officeart/2005/8/layout/lProcess3"/>
    <dgm:cxn modelId="{D5E1ADE0-21F4-8B45-A1F4-A372DD9FD9A2}" type="presParOf" srcId="{AB35F022-64E0-5D45-8EE6-D623C7362A06}" destId="{A44FFD45-8595-F049-B77A-0BA2260FB4B7}" srcOrd="5" destOrd="0" presId="urn:microsoft.com/office/officeart/2005/8/layout/lProcess3"/>
    <dgm:cxn modelId="{C4B4C20E-69DE-2B46-94C1-2B6CA95F488E}" type="presParOf" srcId="{AB35F022-64E0-5D45-8EE6-D623C7362A06}" destId="{242712A9-4427-6441-9AD7-B13A7520DE1F}" srcOrd="6" destOrd="0" presId="urn:microsoft.com/office/officeart/2005/8/layout/lProcess3"/>
    <dgm:cxn modelId="{7145EA1C-909B-2242-9A1E-4D38DC89E479}" type="presParOf" srcId="{7F13316E-5E53-1D4C-8AD2-C4713CEFB192}" destId="{FCE05CE4-1C5B-2142-A8B8-40ED7DF1B11D}" srcOrd="5" destOrd="0" presId="urn:microsoft.com/office/officeart/2005/8/layout/lProcess3"/>
    <dgm:cxn modelId="{7094A328-6CBD-A34B-AEB7-E3A610A1194B}" type="presParOf" srcId="{7F13316E-5E53-1D4C-8AD2-C4713CEFB192}" destId="{E1A03DEB-D13B-6042-AF26-DF9DA983E87D}" srcOrd="6" destOrd="0" presId="urn:microsoft.com/office/officeart/2005/8/layout/lProcess3"/>
    <dgm:cxn modelId="{1AF207FD-CEEC-554A-BAFC-337C68E41491}" type="presParOf" srcId="{E1A03DEB-D13B-6042-AF26-DF9DA983E87D}" destId="{D4A279CD-B7DB-3249-BCFB-5E683897220B}" srcOrd="0" destOrd="0" presId="urn:microsoft.com/office/officeart/2005/8/layout/lProcess3"/>
    <dgm:cxn modelId="{42FC1AE2-8032-4242-8EE2-CB4375ED68AF}" type="presParOf" srcId="{E1A03DEB-D13B-6042-AF26-DF9DA983E87D}" destId="{C0C9041A-F1A7-554A-A421-CC986483DBA4}" srcOrd="1" destOrd="0" presId="urn:microsoft.com/office/officeart/2005/8/layout/lProcess3"/>
    <dgm:cxn modelId="{1744BEAD-A02A-C446-BCA6-709246B9AFBB}" type="presParOf" srcId="{E1A03DEB-D13B-6042-AF26-DF9DA983E87D}" destId="{5555B625-197B-CA45-BBC3-2711777AB223}" srcOrd="2" destOrd="0" presId="urn:microsoft.com/office/officeart/2005/8/layout/lProcess3"/>
    <dgm:cxn modelId="{EDBD3E70-1530-B541-BCDE-F28CB5FEF8BF}" type="presParOf" srcId="{E1A03DEB-D13B-6042-AF26-DF9DA983E87D}" destId="{276EF75A-F4C6-1346-BDE1-1D02C6384CD4}" srcOrd="3" destOrd="0" presId="urn:microsoft.com/office/officeart/2005/8/layout/lProcess3"/>
    <dgm:cxn modelId="{D5247441-342F-BF4F-B220-BF44512A10B7}" type="presParOf" srcId="{E1A03DEB-D13B-6042-AF26-DF9DA983E87D}" destId="{25E3C2AD-206F-A845-8D91-B2103BE60FBC}" srcOrd="4" destOrd="0" presId="urn:microsoft.com/office/officeart/2005/8/layout/lProcess3"/>
    <dgm:cxn modelId="{272E4CB9-62EE-0F47-8987-C9584A1672A9}" type="presParOf" srcId="{E1A03DEB-D13B-6042-AF26-DF9DA983E87D}" destId="{72C73C44-1E16-8B48-BECA-A2D35A0BB36E}" srcOrd="5" destOrd="0" presId="urn:microsoft.com/office/officeart/2005/8/layout/lProcess3"/>
    <dgm:cxn modelId="{4271B8BC-A40F-CA44-9E7A-E9E967C2B1DA}" type="presParOf" srcId="{E1A03DEB-D13B-6042-AF26-DF9DA983E87D}" destId="{913E127F-5C8F-6643-A538-2407E39141B7}" srcOrd="6" destOrd="0" presId="urn:microsoft.com/office/officeart/2005/8/layout/lProcess3"/>
    <dgm:cxn modelId="{81EAA656-B94B-DD45-98A1-FCF5ACD925E4}" type="presParOf" srcId="{7F13316E-5E53-1D4C-8AD2-C4713CEFB192}" destId="{53BE2ABC-A79A-A049-85CB-BEACBD504E15}" srcOrd="7" destOrd="0" presId="urn:microsoft.com/office/officeart/2005/8/layout/lProcess3"/>
    <dgm:cxn modelId="{79FBAB8C-75F2-DC4A-8F96-CD58B84C93B6}" type="presParOf" srcId="{7F13316E-5E53-1D4C-8AD2-C4713CEFB192}" destId="{9B69EABD-C287-1745-A51C-4FB9FC24E813}" srcOrd="8" destOrd="0" presId="urn:microsoft.com/office/officeart/2005/8/layout/lProcess3"/>
    <dgm:cxn modelId="{93B604F8-BDA6-7B40-B23D-52619EEAC249}" type="presParOf" srcId="{9B69EABD-C287-1745-A51C-4FB9FC24E813}" destId="{6F6BCA8B-F8E5-E349-89D0-7C58D717248F}" srcOrd="0" destOrd="0" presId="urn:microsoft.com/office/officeart/2005/8/layout/lProcess3"/>
    <dgm:cxn modelId="{62843D6F-B91E-CE46-990F-E0F292F5E3FD}" type="presParOf" srcId="{9B69EABD-C287-1745-A51C-4FB9FC24E813}" destId="{8301B3A1-B9F9-6D4C-B8D1-3B3E8C29D436}" srcOrd="1" destOrd="0" presId="urn:microsoft.com/office/officeart/2005/8/layout/lProcess3"/>
    <dgm:cxn modelId="{BC04DD30-82EF-5240-BBDC-0F5680D4098F}" type="presParOf" srcId="{9B69EABD-C287-1745-A51C-4FB9FC24E813}" destId="{CC670E24-8D67-DB42-BE2A-DB06EDBEE376}" srcOrd="2" destOrd="0" presId="urn:microsoft.com/office/officeart/2005/8/layout/lProcess3"/>
    <dgm:cxn modelId="{B9A23118-FA57-EF4F-820E-E88225A76649}" type="presParOf" srcId="{9B69EABD-C287-1745-A51C-4FB9FC24E813}" destId="{4E8F21CC-2487-7F49-997D-4952A08AB409}" srcOrd="3" destOrd="0" presId="urn:microsoft.com/office/officeart/2005/8/layout/lProcess3"/>
    <dgm:cxn modelId="{B98CB977-FD5B-BF4A-B839-70385659E116}" type="presParOf" srcId="{9B69EABD-C287-1745-A51C-4FB9FC24E813}" destId="{9B6AE74A-FA20-8249-97E3-920C5E43DB99}" srcOrd="4" destOrd="0" presId="urn:microsoft.com/office/officeart/2005/8/layout/lProcess3"/>
    <dgm:cxn modelId="{2102A849-6199-334D-A0A5-A388089BD361}" type="presParOf" srcId="{9B69EABD-C287-1745-A51C-4FB9FC24E813}" destId="{8EE516FA-2DD0-4346-B29C-97F3F9D2D82B}" srcOrd="5" destOrd="0" presId="urn:microsoft.com/office/officeart/2005/8/layout/lProcess3"/>
    <dgm:cxn modelId="{B8124ECE-CB4C-1D42-B0B6-8FC0296A3096}" type="presParOf" srcId="{9B69EABD-C287-1745-A51C-4FB9FC24E813}" destId="{A61BBBD0-8E7B-3248-BE68-E1180FFC2FAF}" srcOrd="6" destOrd="0" presId="urn:microsoft.com/office/officeart/2005/8/layout/lProcess3"/>
    <dgm:cxn modelId="{07282687-A7B1-CD49-8B3A-EC2AEF2A16BC}" type="presParOf" srcId="{7F13316E-5E53-1D4C-8AD2-C4713CEFB192}" destId="{4BCA5479-17F0-A74D-8471-52ED70F8E865}" srcOrd="9" destOrd="0" presId="urn:microsoft.com/office/officeart/2005/8/layout/lProcess3"/>
    <dgm:cxn modelId="{15BA4A1B-63D1-DD4F-A0D7-36BFF5A1FF61}" type="presParOf" srcId="{7F13316E-5E53-1D4C-8AD2-C4713CEFB192}" destId="{68E8A870-03DA-E847-956D-6B3AC54AB233}" srcOrd="10" destOrd="0" presId="urn:microsoft.com/office/officeart/2005/8/layout/lProcess3"/>
    <dgm:cxn modelId="{29F1D088-E1D2-7941-8FCC-6F53C8E4FA98}" type="presParOf" srcId="{68E8A870-03DA-E847-956D-6B3AC54AB233}" destId="{51A26D12-BA19-9D45-BDD0-E8110A2A4928}" srcOrd="0" destOrd="0" presId="urn:microsoft.com/office/officeart/2005/8/layout/lProcess3"/>
    <dgm:cxn modelId="{BD90DF02-714D-C842-9E8A-E7D0D03D8462}" type="presParOf" srcId="{68E8A870-03DA-E847-956D-6B3AC54AB233}" destId="{A54B5427-F74F-484F-9C25-3A9087322FE3}" srcOrd="1" destOrd="0" presId="urn:microsoft.com/office/officeart/2005/8/layout/lProcess3"/>
    <dgm:cxn modelId="{A704888A-C625-884D-BB52-B74371C94515}" type="presParOf" srcId="{68E8A870-03DA-E847-956D-6B3AC54AB233}" destId="{0E752300-515E-184C-9636-066A97F400C2}" srcOrd="2" destOrd="0" presId="urn:microsoft.com/office/officeart/2005/8/layout/lProcess3"/>
    <dgm:cxn modelId="{7AF87F79-10C9-1C43-9153-F114B0293314}" type="presParOf" srcId="{68E8A870-03DA-E847-956D-6B3AC54AB233}" destId="{9601B4D9-A040-F44F-88B6-F49F55F1BC09}" srcOrd="3" destOrd="0" presId="urn:microsoft.com/office/officeart/2005/8/layout/lProcess3"/>
    <dgm:cxn modelId="{D8DFF87B-0D61-894A-808E-DC2181FEABB6}" type="presParOf" srcId="{68E8A870-03DA-E847-956D-6B3AC54AB233}" destId="{C14F33A0-4D34-5443-965F-36007086B74E}" srcOrd="4" destOrd="0" presId="urn:microsoft.com/office/officeart/2005/8/layout/lProcess3"/>
    <dgm:cxn modelId="{731C728F-3748-7840-AAE4-43A9D3B14804}" type="presParOf" srcId="{68E8A870-03DA-E847-956D-6B3AC54AB233}" destId="{A8435F3D-E5A7-624A-A1B1-B5AA1D12346B}" srcOrd="5" destOrd="0" presId="urn:microsoft.com/office/officeart/2005/8/layout/lProcess3"/>
    <dgm:cxn modelId="{53A984FE-85DA-EA44-9370-1F5667F04701}" type="presParOf" srcId="{68E8A870-03DA-E847-956D-6B3AC54AB233}" destId="{4501BF0E-EEEA-0541-BCE5-AB6141C42FD6}"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2E19DEBE-99EE-BB47-B621-B4B0794DF8E0}" type="doc">
      <dgm:prSet loTypeId="urn:microsoft.com/office/officeart/2005/8/layout/venn1" loCatId="relationship" qsTypeId="urn:microsoft.com/office/officeart/2005/8/quickstyle/simple1" qsCatId="simple" csTypeId="urn:microsoft.com/office/officeart/2005/8/colors/accent2_3" csCatId="accent2"/>
      <dgm:spPr/>
      <dgm:t>
        <a:bodyPr/>
        <a:lstStyle/>
        <a:p>
          <a:endParaRPr lang="en-GB"/>
        </a:p>
      </dgm:t>
    </dgm:pt>
    <dgm:pt modelId="{EE59A68F-DCF7-E34D-917F-FACB4C3B07FD}">
      <dgm:prSet/>
      <dgm:spPr/>
      <dgm:t>
        <a:bodyPr/>
        <a:lstStyle/>
        <a:p>
          <a:r>
            <a:rPr lang="en-GB"/>
            <a:t>Focus</a:t>
          </a:r>
        </a:p>
      </dgm:t>
    </dgm:pt>
    <dgm:pt modelId="{C300FC96-AFBD-5845-A78E-5CB6E0287D5F}" type="parTrans" cxnId="{A67BEE98-9578-3848-B329-D573BA60E001}">
      <dgm:prSet/>
      <dgm:spPr/>
      <dgm:t>
        <a:bodyPr/>
        <a:lstStyle/>
        <a:p>
          <a:endParaRPr lang="en-GB"/>
        </a:p>
      </dgm:t>
    </dgm:pt>
    <dgm:pt modelId="{B96E8BE2-87DB-4341-AD2E-69B3AC9AC940}" type="sibTrans" cxnId="{A67BEE98-9578-3848-B329-D573BA60E001}">
      <dgm:prSet/>
      <dgm:spPr/>
      <dgm:t>
        <a:bodyPr/>
        <a:lstStyle/>
        <a:p>
          <a:endParaRPr lang="en-GB"/>
        </a:p>
      </dgm:t>
    </dgm:pt>
    <dgm:pt modelId="{1D036BBF-886F-3D45-B499-C577CE3031C5}">
      <dgm:prSet/>
      <dgm:spPr/>
      <dgm:t>
        <a:bodyPr/>
        <a:lstStyle/>
        <a:p>
          <a:r>
            <a:rPr lang="en-GB"/>
            <a:t>Elicit</a:t>
          </a:r>
        </a:p>
      </dgm:t>
    </dgm:pt>
    <dgm:pt modelId="{31CEEE69-7D58-0347-8247-B66C68C57217}" type="parTrans" cxnId="{4ACE6A07-28ED-6E4F-B765-8196495B9BD6}">
      <dgm:prSet/>
      <dgm:spPr/>
      <dgm:t>
        <a:bodyPr/>
        <a:lstStyle/>
        <a:p>
          <a:endParaRPr lang="en-GB"/>
        </a:p>
      </dgm:t>
    </dgm:pt>
    <dgm:pt modelId="{940A87DC-EF66-7B47-824F-EA8FEB957397}" type="sibTrans" cxnId="{4ACE6A07-28ED-6E4F-B765-8196495B9BD6}">
      <dgm:prSet/>
      <dgm:spPr/>
      <dgm:t>
        <a:bodyPr/>
        <a:lstStyle/>
        <a:p>
          <a:endParaRPr lang="en-GB"/>
        </a:p>
      </dgm:t>
    </dgm:pt>
    <dgm:pt modelId="{9BE91F83-3159-D242-A324-B26CA3FC4F30}">
      <dgm:prSet/>
      <dgm:spPr/>
      <dgm:t>
        <a:bodyPr/>
        <a:lstStyle/>
        <a:p>
          <a:r>
            <a:rPr lang="en-GB"/>
            <a:t>Encourge</a:t>
          </a:r>
        </a:p>
      </dgm:t>
    </dgm:pt>
    <dgm:pt modelId="{684BCC43-D1AD-2448-B440-9E70B3FB36EC}" type="parTrans" cxnId="{245801F5-4F6D-B442-B73C-1EE47284B922}">
      <dgm:prSet/>
      <dgm:spPr/>
      <dgm:t>
        <a:bodyPr/>
        <a:lstStyle/>
        <a:p>
          <a:endParaRPr lang="en-GB"/>
        </a:p>
      </dgm:t>
    </dgm:pt>
    <dgm:pt modelId="{E72CDE26-7B36-9C48-9EC9-09770E934AA6}" type="sibTrans" cxnId="{245801F5-4F6D-B442-B73C-1EE47284B922}">
      <dgm:prSet/>
      <dgm:spPr/>
      <dgm:t>
        <a:bodyPr/>
        <a:lstStyle/>
        <a:p>
          <a:endParaRPr lang="en-GB"/>
        </a:p>
      </dgm:t>
    </dgm:pt>
    <dgm:pt modelId="{4842B7B6-4B81-5142-A5DB-E7E561490CF0}" type="pres">
      <dgm:prSet presAssocID="{2E19DEBE-99EE-BB47-B621-B4B0794DF8E0}" presName="compositeShape" presStyleCnt="0">
        <dgm:presLayoutVars>
          <dgm:chMax val="7"/>
          <dgm:dir/>
          <dgm:resizeHandles val="exact"/>
        </dgm:presLayoutVars>
      </dgm:prSet>
      <dgm:spPr/>
      <dgm:t>
        <a:bodyPr/>
        <a:lstStyle/>
        <a:p>
          <a:endParaRPr lang="en-US"/>
        </a:p>
      </dgm:t>
    </dgm:pt>
    <dgm:pt modelId="{578C0569-F4D1-6144-855B-DE08F97E59C5}" type="pres">
      <dgm:prSet presAssocID="{EE59A68F-DCF7-E34D-917F-FACB4C3B07FD}" presName="circ1" presStyleLbl="vennNode1" presStyleIdx="0" presStyleCnt="3"/>
      <dgm:spPr/>
      <dgm:t>
        <a:bodyPr/>
        <a:lstStyle/>
        <a:p>
          <a:endParaRPr lang="en-US"/>
        </a:p>
      </dgm:t>
    </dgm:pt>
    <dgm:pt modelId="{F9F82550-3078-8D4A-BB22-EAA4D23EF22C}" type="pres">
      <dgm:prSet presAssocID="{EE59A68F-DCF7-E34D-917F-FACB4C3B07FD}" presName="circ1Tx" presStyleLbl="revTx" presStyleIdx="0" presStyleCnt="0">
        <dgm:presLayoutVars>
          <dgm:chMax val="0"/>
          <dgm:chPref val="0"/>
          <dgm:bulletEnabled val="1"/>
        </dgm:presLayoutVars>
      </dgm:prSet>
      <dgm:spPr/>
      <dgm:t>
        <a:bodyPr/>
        <a:lstStyle/>
        <a:p>
          <a:endParaRPr lang="en-US"/>
        </a:p>
      </dgm:t>
    </dgm:pt>
    <dgm:pt modelId="{F81A34BE-1B0C-6A4A-A540-042ECBAF6B7D}" type="pres">
      <dgm:prSet presAssocID="{1D036BBF-886F-3D45-B499-C577CE3031C5}" presName="circ2" presStyleLbl="vennNode1" presStyleIdx="1" presStyleCnt="3"/>
      <dgm:spPr/>
      <dgm:t>
        <a:bodyPr/>
        <a:lstStyle/>
        <a:p>
          <a:endParaRPr lang="en-US"/>
        </a:p>
      </dgm:t>
    </dgm:pt>
    <dgm:pt modelId="{BD03A053-F199-5946-8843-9A089C76C8A2}" type="pres">
      <dgm:prSet presAssocID="{1D036BBF-886F-3D45-B499-C577CE3031C5}" presName="circ2Tx" presStyleLbl="revTx" presStyleIdx="0" presStyleCnt="0">
        <dgm:presLayoutVars>
          <dgm:chMax val="0"/>
          <dgm:chPref val="0"/>
          <dgm:bulletEnabled val="1"/>
        </dgm:presLayoutVars>
      </dgm:prSet>
      <dgm:spPr/>
      <dgm:t>
        <a:bodyPr/>
        <a:lstStyle/>
        <a:p>
          <a:endParaRPr lang="en-US"/>
        </a:p>
      </dgm:t>
    </dgm:pt>
    <dgm:pt modelId="{EC5C2E38-0A73-EE42-84C7-CDBC8660C8AD}" type="pres">
      <dgm:prSet presAssocID="{9BE91F83-3159-D242-A324-B26CA3FC4F30}" presName="circ3" presStyleLbl="vennNode1" presStyleIdx="2" presStyleCnt="3"/>
      <dgm:spPr/>
      <dgm:t>
        <a:bodyPr/>
        <a:lstStyle/>
        <a:p>
          <a:endParaRPr lang="en-US"/>
        </a:p>
      </dgm:t>
    </dgm:pt>
    <dgm:pt modelId="{EC100335-5CAC-DC43-B512-50ECCC76581F}" type="pres">
      <dgm:prSet presAssocID="{9BE91F83-3159-D242-A324-B26CA3FC4F30}" presName="circ3Tx" presStyleLbl="revTx" presStyleIdx="0" presStyleCnt="0">
        <dgm:presLayoutVars>
          <dgm:chMax val="0"/>
          <dgm:chPref val="0"/>
          <dgm:bulletEnabled val="1"/>
        </dgm:presLayoutVars>
      </dgm:prSet>
      <dgm:spPr/>
      <dgm:t>
        <a:bodyPr/>
        <a:lstStyle/>
        <a:p>
          <a:endParaRPr lang="en-US"/>
        </a:p>
      </dgm:t>
    </dgm:pt>
  </dgm:ptLst>
  <dgm:cxnLst>
    <dgm:cxn modelId="{C88F270F-2E91-7C43-B475-AD3D2FFDCF31}" type="presOf" srcId="{1D036BBF-886F-3D45-B499-C577CE3031C5}" destId="{BD03A053-F199-5946-8843-9A089C76C8A2}" srcOrd="1" destOrd="0" presId="urn:microsoft.com/office/officeart/2005/8/layout/venn1"/>
    <dgm:cxn modelId="{95BE7BC2-321F-4F4D-8A74-A3CCE519C18C}" type="presOf" srcId="{EE59A68F-DCF7-E34D-917F-FACB4C3B07FD}" destId="{F9F82550-3078-8D4A-BB22-EAA4D23EF22C}" srcOrd="1" destOrd="0" presId="urn:microsoft.com/office/officeart/2005/8/layout/venn1"/>
    <dgm:cxn modelId="{12578790-761F-E94C-B086-BE23132EAAA1}" type="presOf" srcId="{2E19DEBE-99EE-BB47-B621-B4B0794DF8E0}" destId="{4842B7B6-4B81-5142-A5DB-E7E561490CF0}" srcOrd="0" destOrd="0" presId="urn:microsoft.com/office/officeart/2005/8/layout/venn1"/>
    <dgm:cxn modelId="{09DA647E-A533-E24A-9A34-79D062E2246A}" type="presOf" srcId="{9BE91F83-3159-D242-A324-B26CA3FC4F30}" destId="{EC5C2E38-0A73-EE42-84C7-CDBC8660C8AD}" srcOrd="0" destOrd="0" presId="urn:microsoft.com/office/officeart/2005/8/layout/venn1"/>
    <dgm:cxn modelId="{63654B8D-729D-F142-83FC-4192C0F9F228}" type="presOf" srcId="{9BE91F83-3159-D242-A324-B26CA3FC4F30}" destId="{EC100335-5CAC-DC43-B512-50ECCC76581F}" srcOrd="1" destOrd="0" presId="urn:microsoft.com/office/officeart/2005/8/layout/venn1"/>
    <dgm:cxn modelId="{4ACE6A07-28ED-6E4F-B765-8196495B9BD6}" srcId="{2E19DEBE-99EE-BB47-B621-B4B0794DF8E0}" destId="{1D036BBF-886F-3D45-B499-C577CE3031C5}" srcOrd="1" destOrd="0" parTransId="{31CEEE69-7D58-0347-8247-B66C68C57217}" sibTransId="{940A87DC-EF66-7B47-824F-EA8FEB957397}"/>
    <dgm:cxn modelId="{977E1C33-15D2-DC48-BC8F-7EC18DC7E6DD}" type="presOf" srcId="{EE59A68F-DCF7-E34D-917F-FACB4C3B07FD}" destId="{578C0569-F4D1-6144-855B-DE08F97E59C5}" srcOrd="0" destOrd="0" presId="urn:microsoft.com/office/officeart/2005/8/layout/venn1"/>
    <dgm:cxn modelId="{A67BEE98-9578-3848-B329-D573BA60E001}" srcId="{2E19DEBE-99EE-BB47-B621-B4B0794DF8E0}" destId="{EE59A68F-DCF7-E34D-917F-FACB4C3B07FD}" srcOrd="0" destOrd="0" parTransId="{C300FC96-AFBD-5845-A78E-5CB6E0287D5F}" sibTransId="{B96E8BE2-87DB-4341-AD2E-69B3AC9AC940}"/>
    <dgm:cxn modelId="{10B732C1-F733-6E44-B352-A7A611F5DB95}" type="presOf" srcId="{1D036BBF-886F-3D45-B499-C577CE3031C5}" destId="{F81A34BE-1B0C-6A4A-A540-042ECBAF6B7D}" srcOrd="0" destOrd="0" presId="urn:microsoft.com/office/officeart/2005/8/layout/venn1"/>
    <dgm:cxn modelId="{245801F5-4F6D-B442-B73C-1EE47284B922}" srcId="{2E19DEBE-99EE-BB47-B621-B4B0794DF8E0}" destId="{9BE91F83-3159-D242-A324-B26CA3FC4F30}" srcOrd="2" destOrd="0" parTransId="{684BCC43-D1AD-2448-B440-9E70B3FB36EC}" sibTransId="{E72CDE26-7B36-9C48-9EC9-09770E934AA6}"/>
    <dgm:cxn modelId="{FBBE7CAE-84E8-5441-A14F-7321767EEEBF}" type="presParOf" srcId="{4842B7B6-4B81-5142-A5DB-E7E561490CF0}" destId="{578C0569-F4D1-6144-855B-DE08F97E59C5}" srcOrd="0" destOrd="0" presId="urn:microsoft.com/office/officeart/2005/8/layout/venn1"/>
    <dgm:cxn modelId="{D83DBEA4-A6F0-8B4E-BD87-7CDBB00DCB0C}" type="presParOf" srcId="{4842B7B6-4B81-5142-A5DB-E7E561490CF0}" destId="{F9F82550-3078-8D4A-BB22-EAA4D23EF22C}" srcOrd="1" destOrd="0" presId="urn:microsoft.com/office/officeart/2005/8/layout/venn1"/>
    <dgm:cxn modelId="{BA863CBE-D2A8-BA45-BA03-61F162E8D367}" type="presParOf" srcId="{4842B7B6-4B81-5142-A5DB-E7E561490CF0}" destId="{F81A34BE-1B0C-6A4A-A540-042ECBAF6B7D}" srcOrd="2" destOrd="0" presId="urn:microsoft.com/office/officeart/2005/8/layout/venn1"/>
    <dgm:cxn modelId="{14242AB1-D01F-D941-A5F0-84599CC9B97D}" type="presParOf" srcId="{4842B7B6-4B81-5142-A5DB-E7E561490CF0}" destId="{BD03A053-F199-5946-8843-9A089C76C8A2}" srcOrd="3" destOrd="0" presId="urn:microsoft.com/office/officeart/2005/8/layout/venn1"/>
    <dgm:cxn modelId="{B3FBFC7D-9EF7-304B-9C24-6ADF6AC90BF6}" type="presParOf" srcId="{4842B7B6-4B81-5142-A5DB-E7E561490CF0}" destId="{EC5C2E38-0A73-EE42-84C7-CDBC8660C8AD}" srcOrd="4" destOrd="0" presId="urn:microsoft.com/office/officeart/2005/8/layout/venn1"/>
    <dgm:cxn modelId="{F29E9ADD-A9D9-CF45-BDA0-3A40CFAA7C69}" type="presParOf" srcId="{4842B7B6-4B81-5142-A5DB-E7E561490CF0}" destId="{EC100335-5CAC-DC43-B512-50ECCC76581F}" srcOrd="5"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0003D5-D11B-474D-8B99-E7C9488A30EA}" type="doc">
      <dgm:prSet loTypeId="urn:microsoft.com/office/officeart/2005/8/layout/lProcess2" loCatId="list" qsTypeId="urn:microsoft.com/office/officeart/2005/8/quickstyle/simple5" qsCatId="simple" csTypeId="urn:microsoft.com/office/officeart/2005/8/colors/accent4_2" csCatId="accent4" phldr="1"/>
      <dgm:spPr/>
      <dgm:t>
        <a:bodyPr/>
        <a:lstStyle/>
        <a:p>
          <a:endParaRPr lang="en-GB"/>
        </a:p>
      </dgm:t>
    </dgm:pt>
    <dgm:pt modelId="{A39FDE72-1CCC-4049-9689-407D06650164}">
      <dgm:prSet/>
      <dgm:spPr>
        <a:solidFill>
          <a:srgbClr val="4D2D78"/>
        </a:solidFill>
      </dgm:spPr>
      <dgm:t>
        <a:bodyPr/>
        <a:lstStyle/>
        <a:p>
          <a:pPr rtl="0"/>
          <a:r>
            <a:rPr lang="en-GB">
              <a:solidFill>
                <a:schemeClr val="bg1"/>
              </a:solidFill>
            </a:rPr>
            <a:t>      S	</a:t>
          </a:r>
        </a:p>
      </dgm:t>
    </dgm:pt>
    <dgm:pt modelId="{D35322A9-3D10-1F48-877E-F15E646D541F}" type="parTrans" cxnId="{CB60A5DC-A461-AA48-AD2A-19DAD733367D}">
      <dgm:prSet/>
      <dgm:spPr/>
      <dgm:t>
        <a:bodyPr/>
        <a:lstStyle/>
        <a:p>
          <a:endParaRPr lang="en-GB"/>
        </a:p>
      </dgm:t>
    </dgm:pt>
    <dgm:pt modelId="{3B35BC93-FDCE-C249-B102-61ECCBA30B62}" type="sibTrans" cxnId="{CB60A5DC-A461-AA48-AD2A-19DAD733367D}">
      <dgm:prSet/>
      <dgm:spPr/>
      <dgm:t>
        <a:bodyPr/>
        <a:lstStyle/>
        <a:p>
          <a:endParaRPr lang="en-GB"/>
        </a:p>
      </dgm:t>
    </dgm:pt>
    <dgm:pt modelId="{8F21D5E4-3F2F-9240-9119-FB87BDAA7AFC}">
      <dgm:prSet/>
      <dgm:spPr>
        <a:solidFill>
          <a:srgbClr val="4D2D78"/>
        </a:solidFill>
      </dgm:spPr>
      <dgm:t>
        <a:bodyPr/>
        <a:lstStyle/>
        <a:p>
          <a:pPr rtl="0"/>
          <a:r>
            <a:rPr lang="en-GB">
              <a:solidFill>
                <a:schemeClr val="bg1"/>
              </a:solidFill>
            </a:rPr>
            <a:t>O</a:t>
          </a:r>
        </a:p>
      </dgm:t>
    </dgm:pt>
    <dgm:pt modelId="{C6BA45C1-DE92-DE4A-B283-6FDECABA878C}" type="parTrans" cxnId="{F5BC1945-0460-5449-8EFA-6625F934C03F}">
      <dgm:prSet/>
      <dgm:spPr/>
      <dgm:t>
        <a:bodyPr/>
        <a:lstStyle/>
        <a:p>
          <a:endParaRPr lang="en-GB"/>
        </a:p>
      </dgm:t>
    </dgm:pt>
    <dgm:pt modelId="{DF034EEB-5BE1-6C43-BA82-3B5127B6FE5E}" type="sibTrans" cxnId="{F5BC1945-0460-5449-8EFA-6625F934C03F}">
      <dgm:prSet/>
      <dgm:spPr/>
      <dgm:t>
        <a:bodyPr/>
        <a:lstStyle/>
        <a:p>
          <a:endParaRPr lang="en-GB"/>
        </a:p>
      </dgm:t>
    </dgm:pt>
    <dgm:pt modelId="{F029A0CC-52FE-E74E-83F1-FB223C8F42DA}">
      <dgm:prSet custT="1"/>
      <dgm:spPr>
        <a:solidFill>
          <a:srgbClr val="E4E4F4"/>
        </a:solidFill>
      </dgm:spPr>
      <dgm:t>
        <a:bodyPr/>
        <a:lstStyle/>
        <a:p>
          <a:pPr algn="ctr" rtl="0">
            <a:buNone/>
          </a:pPr>
          <a:r>
            <a:rPr lang="en-GB" sz="2800">
              <a:solidFill>
                <a:srgbClr val="4D2D78"/>
              </a:solidFill>
            </a:rPr>
            <a:t>Sit</a:t>
          </a:r>
        </a:p>
        <a:p>
          <a:pPr algn="ctr" rtl="0">
            <a:buNone/>
          </a:pPr>
          <a:r>
            <a:rPr lang="en-GB" sz="3600" b="1">
              <a:solidFill>
                <a:srgbClr val="4D2D78"/>
              </a:solidFill>
            </a:rPr>
            <a:t>o</a:t>
          </a:r>
          <a:r>
            <a:rPr lang="en-GB" sz="2800">
              <a:solidFill>
                <a:srgbClr val="4D2D78"/>
              </a:solidFill>
            </a:rPr>
            <a:t>penly</a:t>
          </a:r>
        </a:p>
      </dgm:t>
    </dgm:pt>
    <dgm:pt modelId="{34E195B3-7861-FC4E-8DF6-303FB7EBFBCA}" type="parTrans" cxnId="{B66577DC-FA39-5745-80BD-16AF3DF9BA40}">
      <dgm:prSet/>
      <dgm:spPr/>
      <dgm:t>
        <a:bodyPr/>
        <a:lstStyle/>
        <a:p>
          <a:endParaRPr lang="en-GB"/>
        </a:p>
      </dgm:t>
    </dgm:pt>
    <dgm:pt modelId="{F1B9D425-4F73-BC40-9F68-07EDC3528B1D}" type="sibTrans" cxnId="{B66577DC-FA39-5745-80BD-16AF3DF9BA40}">
      <dgm:prSet/>
      <dgm:spPr/>
      <dgm:t>
        <a:bodyPr/>
        <a:lstStyle/>
        <a:p>
          <a:endParaRPr lang="en-GB"/>
        </a:p>
      </dgm:t>
    </dgm:pt>
    <dgm:pt modelId="{AB2808C9-0B1E-F24A-A36F-D82639E7D5E3}">
      <dgm:prSet/>
      <dgm:spPr>
        <a:solidFill>
          <a:srgbClr val="4D2D78"/>
        </a:solidFill>
      </dgm:spPr>
      <dgm:t>
        <a:bodyPr/>
        <a:lstStyle/>
        <a:p>
          <a:pPr rtl="0"/>
          <a:r>
            <a:rPr lang="en-GB">
              <a:solidFill>
                <a:schemeClr val="bg1"/>
              </a:solidFill>
            </a:rPr>
            <a:t>L</a:t>
          </a:r>
        </a:p>
      </dgm:t>
    </dgm:pt>
    <dgm:pt modelId="{D4AB30D8-8D26-6D4C-9B0C-8E31939B2067}" type="parTrans" cxnId="{6116D09D-111C-CD49-AE3A-B853C469FC95}">
      <dgm:prSet/>
      <dgm:spPr/>
      <dgm:t>
        <a:bodyPr/>
        <a:lstStyle/>
        <a:p>
          <a:endParaRPr lang="en-GB"/>
        </a:p>
      </dgm:t>
    </dgm:pt>
    <dgm:pt modelId="{B8BD032E-BBC1-2741-AE3F-320582D5DAB5}" type="sibTrans" cxnId="{6116D09D-111C-CD49-AE3A-B853C469FC95}">
      <dgm:prSet/>
      <dgm:spPr/>
      <dgm:t>
        <a:bodyPr/>
        <a:lstStyle/>
        <a:p>
          <a:endParaRPr lang="en-GB"/>
        </a:p>
      </dgm:t>
    </dgm:pt>
    <dgm:pt modelId="{866933CB-F352-3F42-A9B7-98B20056E2B4}">
      <dgm:prSet custT="1"/>
      <dgm:spPr>
        <a:solidFill>
          <a:srgbClr val="E4E4F4"/>
        </a:solidFill>
      </dgm:spPr>
      <dgm:t>
        <a:bodyPr/>
        <a:lstStyle/>
        <a:p>
          <a:pPr marL="49213" indent="0" algn="ctr" rtl="0">
            <a:buNone/>
            <a:tabLst/>
          </a:pPr>
          <a:r>
            <a:rPr lang="en-GB" sz="3600" b="1" i="0">
              <a:solidFill>
                <a:srgbClr val="4D2D78"/>
              </a:solidFill>
            </a:rPr>
            <a:t>L</a:t>
          </a:r>
          <a:r>
            <a:rPr lang="en-GB" sz="2800" i="0">
              <a:solidFill>
                <a:srgbClr val="4D2D78"/>
              </a:solidFill>
            </a:rPr>
            <a:t>ean </a:t>
          </a:r>
          <a:r>
            <a:rPr lang="en-GB" sz="2800">
              <a:solidFill>
                <a:srgbClr val="4D2D78"/>
              </a:solidFill>
            </a:rPr>
            <a:t>towards client</a:t>
          </a:r>
        </a:p>
      </dgm:t>
    </dgm:pt>
    <dgm:pt modelId="{B2672EE3-22D8-8947-8799-AF93EF6AD258}" type="parTrans" cxnId="{5009C6A4-7C6E-A74E-81FE-56324B4F373B}">
      <dgm:prSet/>
      <dgm:spPr/>
      <dgm:t>
        <a:bodyPr/>
        <a:lstStyle/>
        <a:p>
          <a:endParaRPr lang="en-GB"/>
        </a:p>
      </dgm:t>
    </dgm:pt>
    <dgm:pt modelId="{E0BD0AA2-3F56-BA4A-AA91-D4DAE7717A50}" type="sibTrans" cxnId="{5009C6A4-7C6E-A74E-81FE-56324B4F373B}">
      <dgm:prSet/>
      <dgm:spPr/>
      <dgm:t>
        <a:bodyPr/>
        <a:lstStyle/>
        <a:p>
          <a:endParaRPr lang="en-GB"/>
        </a:p>
      </dgm:t>
    </dgm:pt>
    <dgm:pt modelId="{6A4682EC-3C3F-8042-AB69-F3784E431588}">
      <dgm:prSet/>
      <dgm:spPr>
        <a:solidFill>
          <a:srgbClr val="4D2D78"/>
        </a:solidFill>
      </dgm:spPr>
      <dgm:t>
        <a:bodyPr/>
        <a:lstStyle/>
        <a:p>
          <a:pPr rtl="0"/>
          <a:r>
            <a:rPr lang="en-GB">
              <a:solidFill>
                <a:schemeClr val="bg1"/>
              </a:solidFill>
            </a:rPr>
            <a:t>       E	</a:t>
          </a:r>
        </a:p>
      </dgm:t>
    </dgm:pt>
    <dgm:pt modelId="{16AB47B6-5459-3F45-8570-2759763DCFFD}" type="parTrans" cxnId="{ECD6D29E-4F66-4347-A533-D5CB2AAE3543}">
      <dgm:prSet/>
      <dgm:spPr/>
      <dgm:t>
        <a:bodyPr/>
        <a:lstStyle/>
        <a:p>
          <a:endParaRPr lang="en-GB"/>
        </a:p>
      </dgm:t>
    </dgm:pt>
    <dgm:pt modelId="{816510D1-60C7-3E49-A23E-7D69A33F1C02}" type="sibTrans" cxnId="{ECD6D29E-4F66-4347-A533-D5CB2AAE3543}">
      <dgm:prSet/>
      <dgm:spPr/>
      <dgm:t>
        <a:bodyPr/>
        <a:lstStyle/>
        <a:p>
          <a:endParaRPr lang="en-GB"/>
        </a:p>
      </dgm:t>
    </dgm:pt>
    <dgm:pt modelId="{E48DA1B9-F7F1-AD45-9183-911EB6BDE284}">
      <dgm:prSet custT="1"/>
      <dgm:spPr>
        <a:solidFill>
          <a:srgbClr val="E4E4F4"/>
        </a:solidFill>
      </dgm:spPr>
      <dgm:t>
        <a:bodyPr vert="horz" anchor="ctr" anchorCtr="0"/>
        <a:lstStyle/>
        <a:p>
          <a:pPr marL="133350" indent="0" algn="ctr" rtl="0">
            <a:buNone/>
            <a:tabLst/>
          </a:pPr>
          <a:r>
            <a:rPr lang="en-GB" sz="3600" b="1">
              <a:solidFill>
                <a:srgbClr val="4D2D78"/>
              </a:solidFill>
            </a:rPr>
            <a:t>E</a:t>
          </a:r>
          <a:r>
            <a:rPr lang="en-GB" sz="2800">
              <a:solidFill>
                <a:srgbClr val="4D2D78"/>
              </a:solidFill>
            </a:rPr>
            <a:t>ye contact</a:t>
          </a:r>
        </a:p>
      </dgm:t>
    </dgm:pt>
    <dgm:pt modelId="{F88A3E4E-7A86-8B4D-8717-F35E7EE8E90D}" type="parTrans" cxnId="{E7DFA892-6327-D746-AF2D-D4EFB533BCAE}">
      <dgm:prSet/>
      <dgm:spPr/>
      <dgm:t>
        <a:bodyPr/>
        <a:lstStyle/>
        <a:p>
          <a:endParaRPr lang="en-GB"/>
        </a:p>
      </dgm:t>
    </dgm:pt>
    <dgm:pt modelId="{2E1878DD-091D-6E46-9F63-C24374A05D55}" type="sibTrans" cxnId="{E7DFA892-6327-D746-AF2D-D4EFB533BCAE}">
      <dgm:prSet/>
      <dgm:spPr/>
      <dgm:t>
        <a:bodyPr/>
        <a:lstStyle/>
        <a:p>
          <a:endParaRPr lang="en-GB"/>
        </a:p>
      </dgm:t>
    </dgm:pt>
    <dgm:pt modelId="{FE879049-C876-9246-9943-6E1ABF815638}">
      <dgm:prSet/>
      <dgm:spPr>
        <a:solidFill>
          <a:srgbClr val="4D2D78"/>
        </a:solidFill>
      </dgm:spPr>
      <dgm:t>
        <a:bodyPr/>
        <a:lstStyle/>
        <a:p>
          <a:pPr rtl="0"/>
          <a:r>
            <a:rPr lang="en-GB">
              <a:solidFill>
                <a:schemeClr val="bg1"/>
              </a:solidFill>
            </a:rPr>
            <a:t>       R	</a:t>
          </a:r>
        </a:p>
      </dgm:t>
    </dgm:pt>
    <dgm:pt modelId="{84C91B1E-F7F4-3D43-B872-80B4D90CCF2E}" type="parTrans" cxnId="{B948D385-16DE-7440-BED1-309572BA20D1}">
      <dgm:prSet/>
      <dgm:spPr/>
      <dgm:t>
        <a:bodyPr/>
        <a:lstStyle/>
        <a:p>
          <a:endParaRPr lang="en-GB"/>
        </a:p>
      </dgm:t>
    </dgm:pt>
    <dgm:pt modelId="{3D0544D4-110A-D94B-8336-C1853F625B88}" type="sibTrans" cxnId="{B948D385-16DE-7440-BED1-309572BA20D1}">
      <dgm:prSet/>
      <dgm:spPr/>
      <dgm:t>
        <a:bodyPr/>
        <a:lstStyle/>
        <a:p>
          <a:endParaRPr lang="en-GB"/>
        </a:p>
      </dgm:t>
    </dgm:pt>
    <dgm:pt modelId="{D3616C8E-3E6E-C744-92F2-BB33F6F76EEB}">
      <dgm:prSet custT="1"/>
      <dgm:spPr>
        <a:solidFill>
          <a:srgbClr val="E4E4F4"/>
        </a:solidFill>
      </dgm:spPr>
      <dgm:t>
        <a:bodyPr/>
        <a:lstStyle/>
        <a:p>
          <a:pPr algn="ctr" rtl="0">
            <a:buNone/>
          </a:pPr>
          <a:r>
            <a:rPr lang="en-GB" sz="3600">
              <a:solidFill>
                <a:srgbClr val="4D2D78"/>
              </a:solidFill>
            </a:rPr>
            <a:t>R</a:t>
          </a:r>
          <a:r>
            <a:rPr lang="en-GB" sz="2800">
              <a:solidFill>
                <a:srgbClr val="4D2D78"/>
              </a:solidFill>
            </a:rPr>
            <a:t>elax</a:t>
          </a:r>
          <a:endParaRPr lang="en-GB" sz="3600">
            <a:solidFill>
              <a:srgbClr val="4D2D78"/>
            </a:solidFill>
          </a:endParaRPr>
        </a:p>
      </dgm:t>
    </dgm:pt>
    <dgm:pt modelId="{B4268468-139D-4744-8868-9BEBF15AB233}" type="parTrans" cxnId="{A4C1BCDE-64A1-9F4F-A7D3-8C127FBFCB81}">
      <dgm:prSet/>
      <dgm:spPr/>
      <dgm:t>
        <a:bodyPr/>
        <a:lstStyle/>
        <a:p>
          <a:endParaRPr lang="en-GB"/>
        </a:p>
      </dgm:t>
    </dgm:pt>
    <dgm:pt modelId="{E52B699E-0913-D143-8793-256FF3538D83}" type="sibTrans" cxnId="{A4C1BCDE-64A1-9F4F-A7D3-8C127FBFCB81}">
      <dgm:prSet/>
      <dgm:spPr/>
      <dgm:t>
        <a:bodyPr/>
        <a:lstStyle/>
        <a:p>
          <a:endParaRPr lang="en-GB"/>
        </a:p>
      </dgm:t>
    </dgm:pt>
    <dgm:pt modelId="{8B850B10-685E-464B-ACF9-B336210DD477}">
      <dgm:prSet custT="1"/>
      <dgm:spPr>
        <a:solidFill>
          <a:srgbClr val="E4E4F4"/>
        </a:solidFill>
      </dgm:spPr>
      <dgm:t>
        <a:bodyPr/>
        <a:lstStyle/>
        <a:p>
          <a:pPr algn="ctr" rtl="0">
            <a:buNone/>
          </a:pPr>
          <a:r>
            <a:rPr lang="en-GB" sz="2800">
              <a:solidFill>
                <a:srgbClr val="4D2D78"/>
              </a:solidFill>
            </a:rPr>
            <a:t>Sit </a:t>
          </a:r>
        </a:p>
        <a:p>
          <a:pPr algn="ctr" rtl="0">
            <a:buNone/>
          </a:pPr>
          <a:r>
            <a:rPr lang="en-GB" sz="3600" b="1">
              <a:solidFill>
                <a:srgbClr val="4D2D78"/>
              </a:solidFill>
            </a:rPr>
            <a:t>s</a:t>
          </a:r>
          <a:r>
            <a:rPr lang="en-GB" sz="2800">
              <a:solidFill>
                <a:srgbClr val="4D2D78"/>
              </a:solidFill>
            </a:rPr>
            <a:t>quarely</a:t>
          </a:r>
        </a:p>
      </dgm:t>
    </dgm:pt>
    <dgm:pt modelId="{42E5F383-8FE9-3C42-9148-5FF803FB248C}" type="sibTrans" cxnId="{466F2AAB-5349-7943-99BA-AFE4864A0836}">
      <dgm:prSet/>
      <dgm:spPr/>
      <dgm:t>
        <a:bodyPr/>
        <a:lstStyle/>
        <a:p>
          <a:endParaRPr lang="en-GB"/>
        </a:p>
      </dgm:t>
    </dgm:pt>
    <dgm:pt modelId="{DAD1A13F-6BCA-3640-820D-98346D7CCA5A}" type="parTrans" cxnId="{466F2AAB-5349-7943-99BA-AFE4864A0836}">
      <dgm:prSet/>
      <dgm:spPr/>
      <dgm:t>
        <a:bodyPr/>
        <a:lstStyle/>
        <a:p>
          <a:endParaRPr lang="en-GB"/>
        </a:p>
      </dgm:t>
    </dgm:pt>
    <dgm:pt modelId="{440AF4F3-4CB3-4438-8EB6-034013F1D489}" type="pres">
      <dgm:prSet presAssocID="{C10003D5-D11B-474D-8B99-E7C9488A30EA}" presName="theList" presStyleCnt="0">
        <dgm:presLayoutVars>
          <dgm:dir/>
          <dgm:animLvl val="lvl"/>
          <dgm:resizeHandles val="exact"/>
        </dgm:presLayoutVars>
      </dgm:prSet>
      <dgm:spPr/>
      <dgm:t>
        <a:bodyPr/>
        <a:lstStyle/>
        <a:p>
          <a:endParaRPr lang="en-US"/>
        </a:p>
      </dgm:t>
    </dgm:pt>
    <dgm:pt modelId="{FC9FBC49-B877-4197-9689-314BD55759EE}" type="pres">
      <dgm:prSet presAssocID="{A39FDE72-1CCC-4049-9689-407D06650164}" presName="compNode" presStyleCnt="0"/>
      <dgm:spPr/>
    </dgm:pt>
    <dgm:pt modelId="{6C0EDA9A-9A41-440E-B59E-A1A7CD470B1C}" type="pres">
      <dgm:prSet presAssocID="{A39FDE72-1CCC-4049-9689-407D06650164}" presName="aNode" presStyleLbl="bgShp" presStyleIdx="0" presStyleCnt="5" custLinFactNeighborX="-285"/>
      <dgm:spPr/>
      <dgm:t>
        <a:bodyPr/>
        <a:lstStyle/>
        <a:p>
          <a:endParaRPr lang="en-US"/>
        </a:p>
      </dgm:t>
    </dgm:pt>
    <dgm:pt modelId="{E5CDE85B-5E67-4D71-AB27-57C98CBDC056}" type="pres">
      <dgm:prSet presAssocID="{A39FDE72-1CCC-4049-9689-407D06650164}" presName="textNode" presStyleLbl="bgShp" presStyleIdx="0" presStyleCnt="5"/>
      <dgm:spPr/>
      <dgm:t>
        <a:bodyPr/>
        <a:lstStyle/>
        <a:p>
          <a:endParaRPr lang="en-US"/>
        </a:p>
      </dgm:t>
    </dgm:pt>
    <dgm:pt modelId="{FC935DD3-0268-467A-B382-0F0247391D28}" type="pres">
      <dgm:prSet presAssocID="{A39FDE72-1CCC-4049-9689-407D06650164}" presName="compChildNode" presStyleCnt="0"/>
      <dgm:spPr/>
    </dgm:pt>
    <dgm:pt modelId="{681940E9-0FAD-46DD-AF14-E09B69E43B6C}" type="pres">
      <dgm:prSet presAssocID="{A39FDE72-1CCC-4049-9689-407D06650164}" presName="theInnerList" presStyleCnt="0"/>
      <dgm:spPr/>
    </dgm:pt>
    <dgm:pt modelId="{D2366C58-BBBB-4598-A3C3-9BFD90EC1052}" type="pres">
      <dgm:prSet presAssocID="{8B850B10-685E-464B-ACF9-B336210DD477}" presName="childNode" presStyleLbl="node1" presStyleIdx="0" presStyleCnt="5">
        <dgm:presLayoutVars>
          <dgm:bulletEnabled val="1"/>
        </dgm:presLayoutVars>
      </dgm:prSet>
      <dgm:spPr/>
      <dgm:t>
        <a:bodyPr/>
        <a:lstStyle/>
        <a:p>
          <a:endParaRPr lang="en-US"/>
        </a:p>
      </dgm:t>
    </dgm:pt>
    <dgm:pt modelId="{C61F89DA-B980-4448-9A83-F4CFD4A4F6AE}" type="pres">
      <dgm:prSet presAssocID="{A39FDE72-1CCC-4049-9689-407D06650164}" presName="aSpace" presStyleCnt="0"/>
      <dgm:spPr/>
    </dgm:pt>
    <dgm:pt modelId="{29B3D63E-692E-45A0-80BA-250BDCC44A9E}" type="pres">
      <dgm:prSet presAssocID="{8F21D5E4-3F2F-9240-9119-FB87BDAA7AFC}" presName="compNode" presStyleCnt="0"/>
      <dgm:spPr/>
    </dgm:pt>
    <dgm:pt modelId="{A284DD2F-F329-4B14-947F-931011155417}" type="pres">
      <dgm:prSet presAssocID="{8F21D5E4-3F2F-9240-9119-FB87BDAA7AFC}" presName="aNode" presStyleLbl="bgShp" presStyleIdx="1" presStyleCnt="5"/>
      <dgm:spPr/>
      <dgm:t>
        <a:bodyPr/>
        <a:lstStyle/>
        <a:p>
          <a:endParaRPr lang="en-US"/>
        </a:p>
      </dgm:t>
    </dgm:pt>
    <dgm:pt modelId="{04534B87-062B-4881-AC8E-A99D9FF2F045}" type="pres">
      <dgm:prSet presAssocID="{8F21D5E4-3F2F-9240-9119-FB87BDAA7AFC}" presName="textNode" presStyleLbl="bgShp" presStyleIdx="1" presStyleCnt="5"/>
      <dgm:spPr/>
      <dgm:t>
        <a:bodyPr/>
        <a:lstStyle/>
        <a:p>
          <a:endParaRPr lang="en-US"/>
        </a:p>
      </dgm:t>
    </dgm:pt>
    <dgm:pt modelId="{17A3D69E-FAE3-4C57-BF19-A19FB05CAFBD}" type="pres">
      <dgm:prSet presAssocID="{8F21D5E4-3F2F-9240-9119-FB87BDAA7AFC}" presName="compChildNode" presStyleCnt="0"/>
      <dgm:spPr/>
    </dgm:pt>
    <dgm:pt modelId="{35C7347A-DE24-4B9A-B49E-EF51D4DDA143}" type="pres">
      <dgm:prSet presAssocID="{8F21D5E4-3F2F-9240-9119-FB87BDAA7AFC}" presName="theInnerList" presStyleCnt="0"/>
      <dgm:spPr/>
    </dgm:pt>
    <dgm:pt modelId="{B8C4621E-14BD-4D14-9A42-331B4C3C9FB6}" type="pres">
      <dgm:prSet presAssocID="{F029A0CC-52FE-E74E-83F1-FB223C8F42DA}" presName="childNode" presStyleLbl="node1" presStyleIdx="1" presStyleCnt="5">
        <dgm:presLayoutVars>
          <dgm:bulletEnabled val="1"/>
        </dgm:presLayoutVars>
      </dgm:prSet>
      <dgm:spPr/>
      <dgm:t>
        <a:bodyPr/>
        <a:lstStyle/>
        <a:p>
          <a:endParaRPr lang="en-US"/>
        </a:p>
      </dgm:t>
    </dgm:pt>
    <dgm:pt modelId="{B96EABB2-A7ED-4D6D-8870-7A3A10875B63}" type="pres">
      <dgm:prSet presAssocID="{8F21D5E4-3F2F-9240-9119-FB87BDAA7AFC}" presName="aSpace" presStyleCnt="0"/>
      <dgm:spPr/>
    </dgm:pt>
    <dgm:pt modelId="{BF71EB9E-058B-4851-92EE-5111B5DBBF75}" type="pres">
      <dgm:prSet presAssocID="{AB2808C9-0B1E-F24A-A36F-D82639E7D5E3}" presName="compNode" presStyleCnt="0"/>
      <dgm:spPr/>
    </dgm:pt>
    <dgm:pt modelId="{F2AB18FD-BA12-401B-921F-98E5F25BDE9D}" type="pres">
      <dgm:prSet presAssocID="{AB2808C9-0B1E-F24A-A36F-D82639E7D5E3}" presName="aNode" presStyleLbl="bgShp" presStyleIdx="2" presStyleCnt="5" custLinFactNeighborX="-997" custLinFactNeighborY="169"/>
      <dgm:spPr/>
      <dgm:t>
        <a:bodyPr/>
        <a:lstStyle/>
        <a:p>
          <a:endParaRPr lang="en-US"/>
        </a:p>
      </dgm:t>
    </dgm:pt>
    <dgm:pt modelId="{CB0EBAD7-B085-45C6-8379-E659E82E04A5}" type="pres">
      <dgm:prSet presAssocID="{AB2808C9-0B1E-F24A-A36F-D82639E7D5E3}" presName="textNode" presStyleLbl="bgShp" presStyleIdx="2" presStyleCnt="5"/>
      <dgm:spPr/>
      <dgm:t>
        <a:bodyPr/>
        <a:lstStyle/>
        <a:p>
          <a:endParaRPr lang="en-US"/>
        </a:p>
      </dgm:t>
    </dgm:pt>
    <dgm:pt modelId="{73D2D69C-EDAA-4435-B169-B0CF2D2BE7F6}" type="pres">
      <dgm:prSet presAssocID="{AB2808C9-0B1E-F24A-A36F-D82639E7D5E3}" presName="compChildNode" presStyleCnt="0"/>
      <dgm:spPr/>
    </dgm:pt>
    <dgm:pt modelId="{6BCDEBAD-4E63-405A-8467-B0FEC3CFCB8F}" type="pres">
      <dgm:prSet presAssocID="{AB2808C9-0B1E-F24A-A36F-D82639E7D5E3}" presName="theInnerList" presStyleCnt="0"/>
      <dgm:spPr/>
    </dgm:pt>
    <dgm:pt modelId="{1D9D42B7-8624-4E09-8E1C-2C93A5E12806}" type="pres">
      <dgm:prSet presAssocID="{866933CB-F352-3F42-A9B7-98B20056E2B4}" presName="childNode" presStyleLbl="node1" presStyleIdx="2" presStyleCnt="5">
        <dgm:presLayoutVars>
          <dgm:bulletEnabled val="1"/>
        </dgm:presLayoutVars>
      </dgm:prSet>
      <dgm:spPr/>
      <dgm:t>
        <a:bodyPr/>
        <a:lstStyle/>
        <a:p>
          <a:endParaRPr lang="en-US"/>
        </a:p>
      </dgm:t>
    </dgm:pt>
    <dgm:pt modelId="{37B5EB45-F4C1-4DDA-886D-547C28DA8FB3}" type="pres">
      <dgm:prSet presAssocID="{AB2808C9-0B1E-F24A-A36F-D82639E7D5E3}" presName="aSpace" presStyleCnt="0"/>
      <dgm:spPr/>
    </dgm:pt>
    <dgm:pt modelId="{B328E19C-0D3E-48DC-94BD-72EDF5185FAE}" type="pres">
      <dgm:prSet presAssocID="{6A4682EC-3C3F-8042-AB69-F3784E431588}" presName="compNode" presStyleCnt="0"/>
      <dgm:spPr/>
    </dgm:pt>
    <dgm:pt modelId="{4A6AEDA7-EFB7-4744-AA31-D4ABB8439B84}" type="pres">
      <dgm:prSet presAssocID="{6A4682EC-3C3F-8042-AB69-F3784E431588}" presName="aNode" presStyleLbl="bgShp" presStyleIdx="3" presStyleCnt="5"/>
      <dgm:spPr/>
      <dgm:t>
        <a:bodyPr/>
        <a:lstStyle/>
        <a:p>
          <a:endParaRPr lang="en-US"/>
        </a:p>
      </dgm:t>
    </dgm:pt>
    <dgm:pt modelId="{B3691580-A899-4AAE-8C01-AA8B31FB863A}" type="pres">
      <dgm:prSet presAssocID="{6A4682EC-3C3F-8042-AB69-F3784E431588}" presName="textNode" presStyleLbl="bgShp" presStyleIdx="3" presStyleCnt="5"/>
      <dgm:spPr/>
      <dgm:t>
        <a:bodyPr/>
        <a:lstStyle/>
        <a:p>
          <a:endParaRPr lang="en-US"/>
        </a:p>
      </dgm:t>
    </dgm:pt>
    <dgm:pt modelId="{0E1CE6B6-3ACE-4272-B937-F9A124BC15E8}" type="pres">
      <dgm:prSet presAssocID="{6A4682EC-3C3F-8042-AB69-F3784E431588}" presName="compChildNode" presStyleCnt="0"/>
      <dgm:spPr/>
    </dgm:pt>
    <dgm:pt modelId="{ED67D459-5456-4E56-AC3B-34C0360BECED}" type="pres">
      <dgm:prSet presAssocID="{6A4682EC-3C3F-8042-AB69-F3784E431588}" presName="theInnerList" presStyleCnt="0"/>
      <dgm:spPr/>
    </dgm:pt>
    <dgm:pt modelId="{779A7EDC-5CCB-40B5-BDAC-158F9D752C54}" type="pres">
      <dgm:prSet presAssocID="{E48DA1B9-F7F1-AD45-9183-911EB6BDE284}" presName="childNode" presStyleLbl="node1" presStyleIdx="3" presStyleCnt="5">
        <dgm:presLayoutVars>
          <dgm:bulletEnabled val="1"/>
        </dgm:presLayoutVars>
      </dgm:prSet>
      <dgm:spPr/>
      <dgm:t>
        <a:bodyPr/>
        <a:lstStyle/>
        <a:p>
          <a:endParaRPr lang="en-US"/>
        </a:p>
      </dgm:t>
    </dgm:pt>
    <dgm:pt modelId="{60050120-A4E8-4664-B18B-F642544525B9}" type="pres">
      <dgm:prSet presAssocID="{6A4682EC-3C3F-8042-AB69-F3784E431588}" presName="aSpace" presStyleCnt="0"/>
      <dgm:spPr/>
    </dgm:pt>
    <dgm:pt modelId="{877684BD-E0E3-49AE-8EE8-52CB5C8B2BDD}" type="pres">
      <dgm:prSet presAssocID="{FE879049-C876-9246-9943-6E1ABF815638}" presName="compNode" presStyleCnt="0"/>
      <dgm:spPr/>
    </dgm:pt>
    <dgm:pt modelId="{6BDC0291-C3FB-4F89-9A65-23F4E1CC21B4}" type="pres">
      <dgm:prSet presAssocID="{FE879049-C876-9246-9943-6E1ABF815638}" presName="aNode" presStyleLbl="bgShp" presStyleIdx="4" presStyleCnt="5"/>
      <dgm:spPr/>
      <dgm:t>
        <a:bodyPr/>
        <a:lstStyle/>
        <a:p>
          <a:endParaRPr lang="en-US"/>
        </a:p>
      </dgm:t>
    </dgm:pt>
    <dgm:pt modelId="{6AE83DD1-0A54-4E90-A33E-D230FF289790}" type="pres">
      <dgm:prSet presAssocID="{FE879049-C876-9246-9943-6E1ABF815638}" presName="textNode" presStyleLbl="bgShp" presStyleIdx="4" presStyleCnt="5"/>
      <dgm:spPr/>
      <dgm:t>
        <a:bodyPr/>
        <a:lstStyle/>
        <a:p>
          <a:endParaRPr lang="en-US"/>
        </a:p>
      </dgm:t>
    </dgm:pt>
    <dgm:pt modelId="{97483863-7DDE-48CB-994C-1A7AA1765F0C}" type="pres">
      <dgm:prSet presAssocID="{FE879049-C876-9246-9943-6E1ABF815638}" presName="compChildNode" presStyleCnt="0"/>
      <dgm:spPr/>
    </dgm:pt>
    <dgm:pt modelId="{12C0D3D9-9231-4F3F-947E-473EE034DB07}" type="pres">
      <dgm:prSet presAssocID="{FE879049-C876-9246-9943-6E1ABF815638}" presName="theInnerList" presStyleCnt="0"/>
      <dgm:spPr/>
    </dgm:pt>
    <dgm:pt modelId="{C439CBF2-0194-4CFE-A403-378DF291E941}" type="pres">
      <dgm:prSet presAssocID="{D3616C8E-3E6E-C744-92F2-BB33F6F76EEB}" presName="childNode" presStyleLbl="node1" presStyleIdx="4" presStyleCnt="5">
        <dgm:presLayoutVars>
          <dgm:bulletEnabled val="1"/>
        </dgm:presLayoutVars>
      </dgm:prSet>
      <dgm:spPr/>
      <dgm:t>
        <a:bodyPr/>
        <a:lstStyle/>
        <a:p>
          <a:endParaRPr lang="en-US"/>
        </a:p>
      </dgm:t>
    </dgm:pt>
  </dgm:ptLst>
  <dgm:cxnLst>
    <dgm:cxn modelId="{B66577DC-FA39-5745-80BD-16AF3DF9BA40}" srcId="{8F21D5E4-3F2F-9240-9119-FB87BDAA7AFC}" destId="{F029A0CC-52FE-E74E-83F1-FB223C8F42DA}" srcOrd="0" destOrd="0" parTransId="{34E195B3-7861-FC4E-8DF6-303FB7EBFBCA}" sibTransId="{F1B9D425-4F73-BC40-9F68-07EDC3528B1D}"/>
    <dgm:cxn modelId="{A4C1BCDE-64A1-9F4F-A7D3-8C127FBFCB81}" srcId="{FE879049-C876-9246-9943-6E1ABF815638}" destId="{D3616C8E-3E6E-C744-92F2-BB33F6F76EEB}" srcOrd="0" destOrd="0" parTransId="{B4268468-139D-4744-8868-9BEBF15AB233}" sibTransId="{E52B699E-0913-D143-8793-256FF3538D83}"/>
    <dgm:cxn modelId="{D2FB077B-DA4C-428C-ADB2-54CD6D41E219}" type="presOf" srcId="{A39FDE72-1CCC-4049-9689-407D06650164}" destId="{6C0EDA9A-9A41-440E-B59E-A1A7CD470B1C}" srcOrd="0" destOrd="0" presId="urn:microsoft.com/office/officeart/2005/8/layout/lProcess2"/>
    <dgm:cxn modelId="{4085D12E-C1BC-4373-81A4-8413F479F560}" type="presOf" srcId="{6A4682EC-3C3F-8042-AB69-F3784E431588}" destId="{4A6AEDA7-EFB7-4744-AA31-D4ABB8439B84}" srcOrd="0" destOrd="0" presId="urn:microsoft.com/office/officeart/2005/8/layout/lProcess2"/>
    <dgm:cxn modelId="{E78BD21C-EE64-4371-A4A8-392A3AE16249}" type="presOf" srcId="{FE879049-C876-9246-9943-6E1ABF815638}" destId="{6BDC0291-C3FB-4F89-9A65-23F4E1CC21B4}" srcOrd="0" destOrd="0" presId="urn:microsoft.com/office/officeart/2005/8/layout/lProcess2"/>
    <dgm:cxn modelId="{F5BC1945-0460-5449-8EFA-6625F934C03F}" srcId="{C10003D5-D11B-474D-8B99-E7C9488A30EA}" destId="{8F21D5E4-3F2F-9240-9119-FB87BDAA7AFC}" srcOrd="1" destOrd="0" parTransId="{C6BA45C1-DE92-DE4A-B283-6FDECABA878C}" sibTransId="{DF034EEB-5BE1-6C43-BA82-3B5127B6FE5E}"/>
    <dgm:cxn modelId="{ECD6D29E-4F66-4347-A533-D5CB2AAE3543}" srcId="{C10003D5-D11B-474D-8B99-E7C9488A30EA}" destId="{6A4682EC-3C3F-8042-AB69-F3784E431588}" srcOrd="3" destOrd="0" parTransId="{16AB47B6-5459-3F45-8570-2759763DCFFD}" sibTransId="{816510D1-60C7-3E49-A23E-7D69A33F1C02}"/>
    <dgm:cxn modelId="{4375FB70-A99E-41C0-8192-178709686CDA}" type="presOf" srcId="{866933CB-F352-3F42-A9B7-98B20056E2B4}" destId="{1D9D42B7-8624-4E09-8E1C-2C93A5E12806}" srcOrd="0" destOrd="0" presId="urn:microsoft.com/office/officeart/2005/8/layout/lProcess2"/>
    <dgm:cxn modelId="{274FDB23-7C90-472B-81FA-9E382A7F55D5}" type="presOf" srcId="{E48DA1B9-F7F1-AD45-9183-911EB6BDE284}" destId="{779A7EDC-5CCB-40B5-BDAC-158F9D752C54}" srcOrd="0" destOrd="0" presId="urn:microsoft.com/office/officeart/2005/8/layout/lProcess2"/>
    <dgm:cxn modelId="{6116D09D-111C-CD49-AE3A-B853C469FC95}" srcId="{C10003D5-D11B-474D-8B99-E7C9488A30EA}" destId="{AB2808C9-0B1E-F24A-A36F-D82639E7D5E3}" srcOrd="2" destOrd="0" parTransId="{D4AB30D8-8D26-6D4C-9B0C-8E31939B2067}" sibTransId="{B8BD032E-BBC1-2741-AE3F-320582D5DAB5}"/>
    <dgm:cxn modelId="{7AEE165F-7556-4A41-9FBE-0FC27A3607E6}" type="presOf" srcId="{8F21D5E4-3F2F-9240-9119-FB87BDAA7AFC}" destId="{A284DD2F-F329-4B14-947F-931011155417}" srcOrd="0" destOrd="0" presId="urn:microsoft.com/office/officeart/2005/8/layout/lProcess2"/>
    <dgm:cxn modelId="{E21D8C3A-D6B3-4322-90CF-0865328E3786}" type="presOf" srcId="{AB2808C9-0B1E-F24A-A36F-D82639E7D5E3}" destId="{CB0EBAD7-B085-45C6-8379-E659E82E04A5}" srcOrd="1" destOrd="0" presId="urn:microsoft.com/office/officeart/2005/8/layout/lProcess2"/>
    <dgm:cxn modelId="{E58D959F-4F67-48DD-A319-2BD60EF6E15C}" type="presOf" srcId="{8B850B10-685E-464B-ACF9-B336210DD477}" destId="{D2366C58-BBBB-4598-A3C3-9BFD90EC1052}" srcOrd="0" destOrd="0" presId="urn:microsoft.com/office/officeart/2005/8/layout/lProcess2"/>
    <dgm:cxn modelId="{6C781FB2-7107-4486-A523-C70921389F3C}" type="presOf" srcId="{8F21D5E4-3F2F-9240-9119-FB87BDAA7AFC}" destId="{04534B87-062B-4881-AC8E-A99D9FF2F045}" srcOrd="1" destOrd="0" presId="urn:microsoft.com/office/officeart/2005/8/layout/lProcess2"/>
    <dgm:cxn modelId="{A3F64AEB-D87E-4106-B4A8-9B9696F231D8}" type="presOf" srcId="{F029A0CC-52FE-E74E-83F1-FB223C8F42DA}" destId="{B8C4621E-14BD-4D14-9A42-331B4C3C9FB6}" srcOrd="0" destOrd="0" presId="urn:microsoft.com/office/officeart/2005/8/layout/lProcess2"/>
    <dgm:cxn modelId="{466F2AAB-5349-7943-99BA-AFE4864A0836}" srcId="{A39FDE72-1CCC-4049-9689-407D06650164}" destId="{8B850B10-685E-464B-ACF9-B336210DD477}" srcOrd="0" destOrd="0" parTransId="{DAD1A13F-6BCA-3640-820D-98346D7CCA5A}" sibTransId="{42E5F383-8FE9-3C42-9148-5FF803FB248C}"/>
    <dgm:cxn modelId="{17F4A9E8-AFE1-4FAD-8EFA-90A522EBA4A8}" type="presOf" srcId="{A39FDE72-1CCC-4049-9689-407D06650164}" destId="{E5CDE85B-5E67-4D71-AB27-57C98CBDC056}" srcOrd="1" destOrd="0" presId="urn:microsoft.com/office/officeart/2005/8/layout/lProcess2"/>
    <dgm:cxn modelId="{194AF7B9-26F9-41B0-824A-6E53929BACAF}" type="presOf" srcId="{D3616C8E-3E6E-C744-92F2-BB33F6F76EEB}" destId="{C439CBF2-0194-4CFE-A403-378DF291E941}" srcOrd="0" destOrd="0" presId="urn:microsoft.com/office/officeart/2005/8/layout/lProcess2"/>
    <dgm:cxn modelId="{33AAF7A4-030D-4E9C-B4AA-042867360F90}" type="presOf" srcId="{6A4682EC-3C3F-8042-AB69-F3784E431588}" destId="{B3691580-A899-4AAE-8C01-AA8B31FB863A}" srcOrd="1" destOrd="0" presId="urn:microsoft.com/office/officeart/2005/8/layout/lProcess2"/>
    <dgm:cxn modelId="{9FB4C6A9-6540-4431-9394-E5ADDDE45A07}" type="presOf" srcId="{AB2808C9-0B1E-F24A-A36F-D82639E7D5E3}" destId="{F2AB18FD-BA12-401B-921F-98E5F25BDE9D}" srcOrd="0" destOrd="0" presId="urn:microsoft.com/office/officeart/2005/8/layout/lProcess2"/>
    <dgm:cxn modelId="{FB6F330D-C348-4063-ACCC-86F5BFFC5FD7}" type="presOf" srcId="{C10003D5-D11B-474D-8B99-E7C9488A30EA}" destId="{440AF4F3-4CB3-4438-8EB6-034013F1D489}" srcOrd="0" destOrd="0" presId="urn:microsoft.com/office/officeart/2005/8/layout/lProcess2"/>
    <dgm:cxn modelId="{B948D385-16DE-7440-BED1-309572BA20D1}" srcId="{C10003D5-D11B-474D-8B99-E7C9488A30EA}" destId="{FE879049-C876-9246-9943-6E1ABF815638}" srcOrd="4" destOrd="0" parTransId="{84C91B1E-F7F4-3D43-B872-80B4D90CCF2E}" sibTransId="{3D0544D4-110A-D94B-8336-C1853F625B88}"/>
    <dgm:cxn modelId="{CB60A5DC-A461-AA48-AD2A-19DAD733367D}" srcId="{C10003D5-D11B-474D-8B99-E7C9488A30EA}" destId="{A39FDE72-1CCC-4049-9689-407D06650164}" srcOrd="0" destOrd="0" parTransId="{D35322A9-3D10-1F48-877E-F15E646D541F}" sibTransId="{3B35BC93-FDCE-C249-B102-61ECCBA30B62}"/>
    <dgm:cxn modelId="{E7DFA892-6327-D746-AF2D-D4EFB533BCAE}" srcId="{6A4682EC-3C3F-8042-AB69-F3784E431588}" destId="{E48DA1B9-F7F1-AD45-9183-911EB6BDE284}" srcOrd="0" destOrd="0" parTransId="{F88A3E4E-7A86-8B4D-8717-F35E7EE8E90D}" sibTransId="{2E1878DD-091D-6E46-9F63-C24374A05D55}"/>
    <dgm:cxn modelId="{5009C6A4-7C6E-A74E-81FE-56324B4F373B}" srcId="{AB2808C9-0B1E-F24A-A36F-D82639E7D5E3}" destId="{866933CB-F352-3F42-A9B7-98B20056E2B4}" srcOrd="0" destOrd="0" parTransId="{B2672EE3-22D8-8947-8799-AF93EF6AD258}" sibTransId="{E0BD0AA2-3F56-BA4A-AA91-D4DAE7717A50}"/>
    <dgm:cxn modelId="{90348646-6CDE-4943-A5CD-12F1E40D10E1}" type="presOf" srcId="{FE879049-C876-9246-9943-6E1ABF815638}" destId="{6AE83DD1-0A54-4E90-A33E-D230FF289790}" srcOrd="1" destOrd="0" presId="urn:microsoft.com/office/officeart/2005/8/layout/lProcess2"/>
    <dgm:cxn modelId="{B547D7A7-7C45-48D1-A5FC-C419EB4199B4}" type="presParOf" srcId="{440AF4F3-4CB3-4438-8EB6-034013F1D489}" destId="{FC9FBC49-B877-4197-9689-314BD55759EE}" srcOrd="0" destOrd="0" presId="urn:microsoft.com/office/officeart/2005/8/layout/lProcess2"/>
    <dgm:cxn modelId="{ADEF92C6-54A6-4362-94EA-930757229507}" type="presParOf" srcId="{FC9FBC49-B877-4197-9689-314BD55759EE}" destId="{6C0EDA9A-9A41-440E-B59E-A1A7CD470B1C}" srcOrd="0" destOrd="0" presId="urn:microsoft.com/office/officeart/2005/8/layout/lProcess2"/>
    <dgm:cxn modelId="{3AD49A85-807B-4AF7-AC92-412FFBCE5827}" type="presParOf" srcId="{FC9FBC49-B877-4197-9689-314BD55759EE}" destId="{E5CDE85B-5E67-4D71-AB27-57C98CBDC056}" srcOrd="1" destOrd="0" presId="urn:microsoft.com/office/officeart/2005/8/layout/lProcess2"/>
    <dgm:cxn modelId="{8CAA5D67-A4B8-495A-82CB-148A60AE9A36}" type="presParOf" srcId="{FC9FBC49-B877-4197-9689-314BD55759EE}" destId="{FC935DD3-0268-467A-B382-0F0247391D28}" srcOrd="2" destOrd="0" presId="urn:microsoft.com/office/officeart/2005/8/layout/lProcess2"/>
    <dgm:cxn modelId="{E830ADE2-1B99-4695-BC69-A4FB27DA8649}" type="presParOf" srcId="{FC935DD3-0268-467A-B382-0F0247391D28}" destId="{681940E9-0FAD-46DD-AF14-E09B69E43B6C}" srcOrd="0" destOrd="0" presId="urn:microsoft.com/office/officeart/2005/8/layout/lProcess2"/>
    <dgm:cxn modelId="{8C2E0756-74E6-4986-8175-097A34F4374E}" type="presParOf" srcId="{681940E9-0FAD-46DD-AF14-E09B69E43B6C}" destId="{D2366C58-BBBB-4598-A3C3-9BFD90EC1052}" srcOrd="0" destOrd="0" presId="urn:microsoft.com/office/officeart/2005/8/layout/lProcess2"/>
    <dgm:cxn modelId="{0CECCBD0-E470-4EA7-80E6-785D6A9A8803}" type="presParOf" srcId="{440AF4F3-4CB3-4438-8EB6-034013F1D489}" destId="{C61F89DA-B980-4448-9A83-F4CFD4A4F6AE}" srcOrd="1" destOrd="0" presId="urn:microsoft.com/office/officeart/2005/8/layout/lProcess2"/>
    <dgm:cxn modelId="{BB711DDB-7EA1-4FA6-B7F7-DBC6A649F4BE}" type="presParOf" srcId="{440AF4F3-4CB3-4438-8EB6-034013F1D489}" destId="{29B3D63E-692E-45A0-80BA-250BDCC44A9E}" srcOrd="2" destOrd="0" presId="urn:microsoft.com/office/officeart/2005/8/layout/lProcess2"/>
    <dgm:cxn modelId="{B2B5B257-D202-4BAB-B3BF-D7244D21097C}" type="presParOf" srcId="{29B3D63E-692E-45A0-80BA-250BDCC44A9E}" destId="{A284DD2F-F329-4B14-947F-931011155417}" srcOrd="0" destOrd="0" presId="urn:microsoft.com/office/officeart/2005/8/layout/lProcess2"/>
    <dgm:cxn modelId="{5C07636D-FD04-4AF2-B4CB-3027C8F31D2E}" type="presParOf" srcId="{29B3D63E-692E-45A0-80BA-250BDCC44A9E}" destId="{04534B87-062B-4881-AC8E-A99D9FF2F045}" srcOrd="1" destOrd="0" presId="urn:microsoft.com/office/officeart/2005/8/layout/lProcess2"/>
    <dgm:cxn modelId="{F334DA3D-6B11-4C81-8467-285A85CA1F7A}" type="presParOf" srcId="{29B3D63E-692E-45A0-80BA-250BDCC44A9E}" destId="{17A3D69E-FAE3-4C57-BF19-A19FB05CAFBD}" srcOrd="2" destOrd="0" presId="urn:microsoft.com/office/officeart/2005/8/layout/lProcess2"/>
    <dgm:cxn modelId="{4D29936B-D7AB-4B10-9443-20037E5183EB}" type="presParOf" srcId="{17A3D69E-FAE3-4C57-BF19-A19FB05CAFBD}" destId="{35C7347A-DE24-4B9A-B49E-EF51D4DDA143}" srcOrd="0" destOrd="0" presId="urn:microsoft.com/office/officeart/2005/8/layout/lProcess2"/>
    <dgm:cxn modelId="{261B70C2-03BF-4C98-A229-9E14EDD6F0ED}" type="presParOf" srcId="{35C7347A-DE24-4B9A-B49E-EF51D4DDA143}" destId="{B8C4621E-14BD-4D14-9A42-331B4C3C9FB6}" srcOrd="0" destOrd="0" presId="urn:microsoft.com/office/officeart/2005/8/layout/lProcess2"/>
    <dgm:cxn modelId="{66A9C940-2478-4115-A05B-722625B47AD3}" type="presParOf" srcId="{440AF4F3-4CB3-4438-8EB6-034013F1D489}" destId="{B96EABB2-A7ED-4D6D-8870-7A3A10875B63}" srcOrd="3" destOrd="0" presId="urn:microsoft.com/office/officeart/2005/8/layout/lProcess2"/>
    <dgm:cxn modelId="{F4026DD4-F2C9-4520-BA87-E79D2FC1B87A}" type="presParOf" srcId="{440AF4F3-4CB3-4438-8EB6-034013F1D489}" destId="{BF71EB9E-058B-4851-92EE-5111B5DBBF75}" srcOrd="4" destOrd="0" presId="urn:microsoft.com/office/officeart/2005/8/layout/lProcess2"/>
    <dgm:cxn modelId="{DCF4BB23-A11D-4838-96DA-EB27763B86B0}" type="presParOf" srcId="{BF71EB9E-058B-4851-92EE-5111B5DBBF75}" destId="{F2AB18FD-BA12-401B-921F-98E5F25BDE9D}" srcOrd="0" destOrd="0" presId="urn:microsoft.com/office/officeart/2005/8/layout/lProcess2"/>
    <dgm:cxn modelId="{167C853C-1BA8-411C-8F83-9BF972478960}" type="presParOf" srcId="{BF71EB9E-058B-4851-92EE-5111B5DBBF75}" destId="{CB0EBAD7-B085-45C6-8379-E659E82E04A5}" srcOrd="1" destOrd="0" presId="urn:microsoft.com/office/officeart/2005/8/layout/lProcess2"/>
    <dgm:cxn modelId="{DEE2E205-53D8-481E-8796-605FDF5340FA}" type="presParOf" srcId="{BF71EB9E-058B-4851-92EE-5111B5DBBF75}" destId="{73D2D69C-EDAA-4435-B169-B0CF2D2BE7F6}" srcOrd="2" destOrd="0" presId="urn:microsoft.com/office/officeart/2005/8/layout/lProcess2"/>
    <dgm:cxn modelId="{B5E16CF4-8CEF-4042-ADA0-9F20669ABAEB}" type="presParOf" srcId="{73D2D69C-EDAA-4435-B169-B0CF2D2BE7F6}" destId="{6BCDEBAD-4E63-405A-8467-B0FEC3CFCB8F}" srcOrd="0" destOrd="0" presId="urn:microsoft.com/office/officeart/2005/8/layout/lProcess2"/>
    <dgm:cxn modelId="{ACF16739-C2A1-447F-970B-903D2D6517A6}" type="presParOf" srcId="{6BCDEBAD-4E63-405A-8467-B0FEC3CFCB8F}" destId="{1D9D42B7-8624-4E09-8E1C-2C93A5E12806}" srcOrd="0" destOrd="0" presId="urn:microsoft.com/office/officeart/2005/8/layout/lProcess2"/>
    <dgm:cxn modelId="{E725EE46-9EF9-4E8D-8B45-5E86D32045A5}" type="presParOf" srcId="{440AF4F3-4CB3-4438-8EB6-034013F1D489}" destId="{37B5EB45-F4C1-4DDA-886D-547C28DA8FB3}" srcOrd="5" destOrd="0" presId="urn:microsoft.com/office/officeart/2005/8/layout/lProcess2"/>
    <dgm:cxn modelId="{DF4889EA-3BBD-4EF4-8DB2-2D9BD2EDDA4E}" type="presParOf" srcId="{440AF4F3-4CB3-4438-8EB6-034013F1D489}" destId="{B328E19C-0D3E-48DC-94BD-72EDF5185FAE}" srcOrd="6" destOrd="0" presId="urn:microsoft.com/office/officeart/2005/8/layout/lProcess2"/>
    <dgm:cxn modelId="{D6D1E53B-18F7-47DD-9D03-9D9F1E9E674E}" type="presParOf" srcId="{B328E19C-0D3E-48DC-94BD-72EDF5185FAE}" destId="{4A6AEDA7-EFB7-4744-AA31-D4ABB8439B84}" srcOrd="0" destOrd="0" presId="urn:microsoft.com/office/officeart/2005/8/layout/lProcess2"/>
    <dgm:cxn modelId="{C9578FCE-B931-4F30-8333-C54867ECFC14}" type="presParOf" srcId="{B328E19C-0D3E-48DC-94BD-72EDF5185FAE}" destId="{B3691580-A899-4AAE-8C01-AA8B31FB863A}" srcOrd="1" destOrd="0" presId="urn:microsoft.com/office/officeart/2005/8/layout/lProcess2"/>
    <dgm:cxn modelId="{9FD5A148-9D9D-489E-A01E-3DE4C70D9574}" type="presParOf" srcId="{B328E19C-0D3E-48DC-94BD-72EDF5185FAE}" destId="{0E1CE6B6-3ACE-4272-B937-F9A124BC15E8}" srcOrd="2" destOrd="0" presId="urn:microsoft.com/office/officeart/2005/8/layout/lProcess2"/>
    <dgm:cxn modelId="{7B6AC6C5-E871-4B51-A03C-BF3986E941CC}" type="presParOf" srcId="{0E1CE6B6-3ACE-4272-B937-F9A124BC15E8}" destId="{ED67D459-5456-4E56-AC3B-34C0360BECED}" srcOrd="0" destOrd="0" presId="urn:microsoft.com/office/officeart/2005/8/layout/lProcess2"/>
    <dgm:cxn modelId="{81759012-9956-4767-AAEA-EE5FC783F329}" type="presParOf" srcId="{ED67D459-5456-4E56-AC3B-34C0360BECED}" destId="{779A7EDC-5CCB-40B5-BDAC-158F9D752C54}" srcOrd="0" destOrd="0" presId="urn:microsoft.com/office/officeart/2005/8/layout/lProcess2"/>
    <dgm:cxn modelId="{A90F9A04-1A09-4247-8184-82686B5BEBE5}" type="presParOf" srcId="{440AF4F3-4CB3-4438-8EB6-034013F1D489}" destId="{60050120-A4E8-4664-B18B-F642544525B9}" srcOrd="7" destOrd="0" presId="urn:microsoft.com/office/officeart/2005/8/layout/lProcess2"/>
    <dgm:cxn modelId="{8E76D647-A632-4AAA-972E-CDC66E49040A}" type="presParOf" srcId="{440AF4F3-4CB3-4438-8EB6-034013F1D489}" destId="{877684BD-E0E3-49AE-8EE8-52CB5C8B2BDD}" srcOrd="8" destOrd="0" presId="urn:microsoft.com/office/officeart/2005/8/layout/lProcess2"/>
    <dgm:cxn modelId="{A26C3A0C-0AB1-47AD-89D7-7352D11A39B6}" type="presParOf" srcId="{877684BD-E0E3-49AE-8EE8-52CB5C8B2BDD}" destId="{6BDC0291-C3FB-4F89-9A65-23F4E1CC21B4}" srcOrd="0" destOrd="0" presId="urn:microsoft.com/office/officeart/2005/8/layout/lProcess2"/>
    <dgm:cxn modelId="{A0304345-8F36-407B-8C03-9CE625E843DF}" type="presParOf" srcId="{877684BD-E0E3-49AE-8EE8-52CB5C8B2BDD}" destId="{6AE83DD1-0A54-4E90-A33E-D230FF289790}" srcOrd="1" destOrd="0" presId="urn:microsoft.com/office/officeart/2005/8/layout/lProcess2"/>
    <dgm:cxn modelId="{DE78BD9D-C8EA-465D-9873-C53478C87447}" type="presParOf" srcId="{877684BD-E0E3-49AE-8EE8-52CB5C8B2BDD}" destId="{97483863-7DDE-48CB-994C-1A7AA1765F0C}" srcOrd="2" destOrd="0" presId="urn:microsoft.com/office/officeart/2005/8/layout/lProcess2"/>
    <dgm:cxn modelId="{F4F23408-816F-44DA-8A92-3E4F9A85F7DD}" type="presParOf" srcId="{97483863-7DDE-48CB-994C-1A7AA1765F0C}" destId="{12C0D3D9-9231-4F3F-947E-473EE034DB07}" srcOrd="0" destOrd="0" presId="urn:microsoft.com/office/officeart/2005/8/layout/lProcess2"/>
    <dgm:cxn modelId="{CF16F709-FCC1-4D15-AE13-0A8883FD2FE1}" type="presParOf" srcId="{12C0D3D9-9231-4F3F-947E-473EE034DB07}" destId="{C439CBF2-0194-4CFE-A403-378DF291E941}"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DF2B97E-9A93-E244-855C-24AE29A1898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34115B3C-ED99-1143-AADA-1B340906A300}">
      <dgm:prSet/>
      <dgm:spPr>
        <a:solidFill>
          <a:srgbClr val="7030A0"/>
        </a:solidFill>
      </dgm:spPr>
      <dgm:t>
        <a:bodyPr/>
        <a:lstStyle/>
        <a:p>
          <a:r>
            <a:rPr lang="en-US"/>
            <a:t>Emotionally RAW</a:t>
          </a:r>
          <a:endParaRPr lang="en-GB"/>
        </a:p>
      </dgm:t>
    </dgm:pt>
    <dgm:pt modelId="{EB4321A9-A250-954D-8412-9937BAC51516}" type="parTrans" cxnId="{E8154F04-BA74-E446-A798-88E344D2E872}">
      <dgm:prSet/>
      <dgm:spPr/>
      <dgm:t>
        <a:bodyPr/>
        <a:lstStyle/>
        <a:p>
          <a:endParaRPr lang="en-GB"/>
        </a:p>
      </dgm:t>
    </dgm:pt>
    <dgm:pt modelId="{60DE372C-476A-B64C-85E6-EC0807C98116}" type="sibTrans" cxnId="{E8154F04-BA74-E446-A798-88E344D2E872}">
      <dgm:prSet/>
      <dgm:spPr/>
      <dgm:t>
        <a:bodyPr/>
        <a:lstStyle/>
        <a:p>
          <a:endParaRPr lang="en-GB"/>
        </a:p>
      </dgm:t>
    </dgm:pt>
    <dgm:pt modelId="{861936E8-4067-EA46-B8D4-51B9FB18B110}">
      <dgm:prSet custT="1"/>
      <dgm:spPr>
        <a:solidFill>
          <a:srgbClr val="7030A0">
            <a:alpha val="59072"/>
          </a:srgbClr>
        </a:solidFill>
      </dgm:spPr>
      <dgm:t>
        <a:bodyPr/>
        <a:lstStyle/>
        <a:p>
          <a:r>
            <a:rPr lang="en-GB" sz="2400"/>
            <a:t>Crying, Loud, Sobbing, Distressing</a:t>
          </a:r>
        </a:p>
      </dgm:t>
    </dgm:pt>
    <dgm:pt modelId="{AB4AA35C-545C-F542-9FAF-E7A48E82FD40}" type="parTrans" cxnId="{A8A6FFF0-51E6-894A-89BB-679FD6E5A554}">
      <dgm:prSet/>
      <dgm:spPr/>
      <dgm:t>
        <a:bodyPr/>
        <a:lstStyle/>
        <a:p>
          <a:endParaRPr lang="en-GB"/>
        </a:p>
      </dgm:t>
    </dgm:pt>
    <dgm:pt modelId="{F3C0A443-AFB5-D546-A779-65CF56507D90}" type="sibTrans" cxnId="{A8A6FFF0-51E6-894A-89BB-679FD6E5A554}">
      <dgm:prSet/>
      <dgm:spPr/>
      <dgm:t>
        <a:bodyPr/>
        <a:lstStyle/>
        <a:p>
          <a:endParaRPr lang="en-GB"/>
        </a:p>
      </dgm:t>
    </dgm:pt>
    <dgm:pt modelId="{4C7A83AC-1F2B-4641-B9F7-01E0E382AAB4}">
      <dgm:prSet/>
      <dgm:spPr>
        <a:solidFill>
          <a:srgbClr val="7030A0"/>
        </a:solidFill>
      </dgm:spPr>
      <dgm:t>
        <a:bodyPr/>
        <a:lstStyle/>
        <a:p>
          <a:r>
            <a:rPr lang="en-US"/>
            <a:t>Desperate</a:t>
          </a:r>
          <a:endParaRPr lang="en-GB"/>
        </a:p>
      </dgm:t>
    </dgm:pt>
    <dgm:pt modelId="{01E3F56F-7037-AB4C-B30A-0B2F5C456DFB}" type="parTrans" cxnId="{5051F45D-BC0C-DB47-A3B4-E2A21BB22414}">
      <dgm:prSet/>
      <dgm:spPr/>
      <dgm:t>
        <a:bodyPr/>
        <a:lstStyle/>
        <a:p>
          <a:endParaRPr lang="en-GB"/>
        </a:p>
      </dgm:t>
    </dgm:pt>
    <dgm:pt modelId="{C390A981-BB6F-4546-8BAC-0104BAFA50B3}" type="sibTrans" cxnId="{5051F45D-BC0C-DB47-A3B4-E2A21BB22414}">
      <dgm:prSet/>
      <dgm:spPr/>
      <dgm:t>
        <a:bodyPr/>
        <a:lstStyle/>
        <a:p>
          <a:endParaRPr lang="en-GB"/>
        </a:p>
      </dgm:t>
    </dgm:pt>
    <dgm:pt modelId="{6993AF46-67A5-AA41-B649-992373E57C58}">
      <dgm:prSet custT="1"/>
      <dgm:spPr>
        <a:solidFill>
          <a:srgbClr val="7030A0">
            <a:alpha val="59072"/>
          </a:srgbClr>
        </a:solidFill>
      </dgm:spPr>
      <dgm:t>
        <a:bodyPr/>
        <a:lstStyle/>
        <a:p>
          <a:r>
            <a:rPr lang="en-US" sz="1800"/>
            <a:t>Excessive Need for Attention, Cutting people off, Overtalking, Dominating, Alienating others</a:t>
          </a:r>
          <a:endParaRPr lang="en-GB" sz="1800"/>
        </a:p>
      </dgm:t>
    </dgm:pt>
    <dgm:pt modelId="{89802729-CFF1-5340-AC07-66F627234307}" type="parTrans" cxnId="{7060B5AF-F005-8E43-A215-E871CFF9D9C9}">
      <dgm:prSet/>
      <dgm:spPr/>
      <dgm:t>
        <a:bodyPr/>
        <a:lstStyle/>
        <a:p>
          <a:endParaRPr lang="en-GB"/>
        </a:p>
      </dgm:t>
    </dgm:pt>
    <dgm:pt modelId="{1243EDE8-263F-0547-AEEC-111179D26B82}" type="sibTrans" cxnId="{7060B5AF-F005-8E43-A215-E871CFF9D9C9}">
      <dgm:prSet/>
      <dgm:spPr/>
      <dgm:t>
        <a:bodyPr/>
        <a:lstStyle/>
        <a:p>
          <a:endParaRPr lang="en-GB"/>
        </a:p>
      </dgm:t>
    </dgm:pt>
    <dgm:pt modelId="{1AF3F1DA-90C6-1C4E-A1AA-2B70235E890F}">
      <dgm:prSet/>
      <dgm:spPr>
        <a:solidFill>
          <a:srgbClr val="7030A0"/>
        </a:solidFill>
      </dgm:spPr>
      <dgm:t>
        <a:bodyPr/>
        <a:lstStyle/>
        <a:p>
          <a:r>
            <a:rPr lang="en-US"/>
            <a:t>Avoidant Coper</a:t>
          </a:r>
          <a:endParaRPr lang="en-GB"/>
        </a:p>
      </dgm:t>
    </dgm:pt>
    <dgm:pt modelId="{F16AE1E9-2AC2-1344-8693-F2EE67A4925B}" type="parTrans" cxnId="{B77C396F-FCB4-D849-BCF1-2B717AC26A72}">
      <dgm:prSet/>
      <dgm:spPr/>
      <dgm:t>
        <a:bodyPr/>
        <a:lstStyle/>
        <a:p>
          <a:endParaRPr lang="en-GB"/>
        </a:p>
      </dgm:t>
    </dgm:pt>
    <dgm:pt modelId="{5C4B13A9-62E4-3740-95F1-641E58426D86}" type="sibTrans" cxnId="{B77C396F-FCB4-D849-BCF1-2B717AC26A72}">
      <dgm:prSet/>
      <dgm:spPr/>
      <dgm:t>
        <a:bodyPr/>
        <a:lstStyle/>
        <a:p>
          <a:endParaRPr lang="en-GB"/>
        </a:p>
      </dgm:t>
    </dgm:pt>
    <dgm:pt modelId="{562823F6-EF00-014C-B8CE-DB74EFB561AF}">
      <dgm:prSet custT="1"/>
      <dgm:spPr>
        <a:solidFill>
          <a:srgbClr val="7030A0">
            <a:alpha val="59072"/>
          </a:srgbClr>
        </a:solidFill>
      </dgm:spPr>
      <dgm:t>
        <a:bodyPr/>
        <a:lstStyle/>
        <a:p>
          <a:r>
            <a:rPr lang="en-GB" sz="2000"/>
            <a:t>I know better, Dismissive of others </a:t>
          </a:r>
        </a:p>
      </dgm:t>
    </dgm:pt>
    <dgm:pt modelId="{0DA63585-0E60-1A42-85E9-29725C2B7E9B}" type="parTrans" cxnId="{33ADAE87-54CD-4143-BC11-7BF64E143B98}">
      <dgm:prSet/>
      <dgm:spPr/>
      <dgm:t>
        <a:bodyPr/>
        <a:lstStyle/>
        <a:p>
          <a:endParaRPr lang="en-GB"/>
        </a:p>
      </dgm:t>
    </dgm:pt>
    <dgm:pt modelId="{2356B9BD-7475-8A4D-90D8-A27705373DFB}" type="sibTrans" cxnId="{33ADAE87-54CD-4143-BC11-7BF64E143B98}">
      <dgm:prSet/>
      <dgm:spPr/>
      <dgm:t>
        <a:bodyPr/>
        <a:lstStyle/>
        <a:p>
          <a:endParaRPr lang="en-GB"/>
        </a:p>
      </dgm:t>
    </dgm:pt>
    <dgm:pt modelId="{980A2A76-04D9-E147-BB92-C88661C5881E}">
      <dgm:prSet custT="1"/>
      <dgm:spPr>
        <a:solidFill>
          <a:srgbClr val="7030A0">
            <a:alpha val="59072"/>
          </a:srgbClr>
        </a:solidFill>
      </dgm:spPr>
      <dgm:t>
        <a:bodyPr/>
        <a:lstStyle/>
        <a:p>
          <a:r>
            <a:rPr lang="en-US" sz="2000"/>
            <a:t>Bewilderment, Confusion, Anger, Snappy, </a:t>
          </a:r>
          <a:r>
            <a:rPr lang="en-GB" sz="2000"/>
            <a:t>Boredom, Frustration, Cultural Disagreement, Boredom, Frustration, Cultural Disagreement</a:t>
          </a:r>
        </a:p>
      </dgm:t>
    </dgm:pt>
    <dgm:pt modelId="{AD3B5B3B-943E-024F-8DC4-24249D709744}" type="parTrans" cxnId="{7803410F-3A7A-544B-985A-62962378B3EF}">
      <dgm:prSet/>
      <dgm:spPr/>
      <dgm:t>
        <a:bodyPr/>
        <a:lstStyle/>
        <a:p>
          <a:endParaRPr lang="en-GB"/>
        </a:p>
      </dgm:t>
    </dgm:pt>
    <dgm:pt modelId="{6184B858-83FF-D441-A804-F938C5E0F13B}" type="sibTrans" cxnId="{7803410F-3A7A-544B-985A-62962378B3EF}">
      <dgm:prSet/>
      <dgm:spPr/>
      <dgm:t>
        <a:bodyPr/>
        <a:lstStyle/>
        <a:p>
          <a:endParaRPr lang="en-GB"/>
        </a:p>
      </dgm:t>
    </dgm:pt>
    <dgm:pt modelId="{56EF07C8-354A-9348-B611-C94F23905649}">
      <dgm:prSet/>
      <dgm:spPr>
        <a:solidFill>
          <a:srgbClr val="7030A0"/>
        </a:solidFill>
      </dgm:spPr>
      <dgm:t>
        <a:bodyPr/>
        <a:lstStyle/>
        <a:p>
          <a:r>
            <a:rPr lang="en-GB"/>
            <a:t>Traumatised</a:t>
          </a:r>
        </a:p>
      </dgm:t>
    </dgm:pt>
    <dgm:pt modelId="{E1269C4D-5453-0649-8FCD-BD91CACCD23F}" type="parTrans" cxnId="{7031DE85-1E52-BC42-841E-608CB4E85895}">
      <dgm:prSet/>
      <dgm:spPr/>
      <dgm:t>
        <a:bodyPr/>
        <a:lstStyle/>
        <a:p>
          <a:endParaRPr lang="en-GB"/>
        </a:p>
      </dgm:t>
    </dgm:pt>
    <dgm:pt modelId="{9E55C38F-68DC-6B4F-B61C-BE034BBB2E42}" type="sibTrans" cxnId="{7031DE85-1E52-BC42-841E-608CB4E85895}">
      <dgm:prSet/>
      <dgm:spPr/>
      <dgm:t>
        <a:bodyPr/>
        <a:lstStyle/>
        <a:p>
          <a:endParaRPr lang="en-GB"/>
        </a:p>
      </dgm:t>
    </dgm:pt>
    <dgm:pt modelId="{BE199D14-A5F2-0B46-9F7A-128040D51055}">
      <dgm:prSet/>
      <dgm:spPr>
        <a:solidFill>
          <a:srgbClr val="7030A0"/>
        </a:solidFill>
      </dgm:spPr>
      <dgm:t>
        <a:bodyPr/>
        <a:lstStyle/>
        <a:p>
          <a:r>
            <a:rPr lang="en-GB"/>
            <a:t>Complex Grief</a:t>
          </a:r>
        </a:p>
      </dgm:t>
    </dgm:pt>
    <dgm:pt modelId="{3C1D0CE9-1337-844C-B7DD-DEB0AFE38E1D}" type="parTrans" cxnId="{AA219CDC-5E85-FC47-8057-D4D2AB6F581A}">
      <dgm:prSet/>
      <dgm:spPr/>
      <dgm:t>
        <a:bodyPr/>
        <a:lstStyle/>
        <a:p>
          <a:endParaRPr lang="en-GB"/>
        </a:p>
      </dgm:t>
    </dgm:pt>
    <dgm:pt modelId="{B2C35C3D-DB40-A14F-AC63-2EC29C378571}" type="sibTrans" cxnId="{AA219CDC-5E85-FC47-8057-D4D2AB6F581A}">
      <dgm:prSet/>
      <dgm:spPr/>
      <dgm:t>
        <a:bodyPr/>
        <a:lstStyle/>
        <a:p>
          <a:endParaRPr lang="en-GB"/>
        </a:p>
      </dgm:t>
    </dgm:pt>
    <dgm:pt modelId="{BA6A1313-41A4-A349-87E5-0D734E707F59}">
      <dgm:prSet/>
      <dgm:spPr>
        <a:solidFill>
          <a:srgbClr val="7030A0"/>
        </a:solidFill>
      </dgm:spPr>
      <dgm:t>
        <a:bodyPr/>
        <a:lstStyle/>
        <a:p>
          <a:r>
            <a:rPr lang="en-GB"/>
            <a:t>Poor Mental Health</a:t>
          </a:r>
        </a:p>
      </dgm:t>
    </dgm:pt>
    <dgm:pt modelId="{6D365CC8-70C5-E444-BC8D-EF8A3BC31AB1}" type="parTrans" cxnId="{64AFAB96-33F3-C345-831D-3D3E3A4B8450}">
      <dgm:prSet/>
      <dgm:spPr/>
      <dgm:t>
        <a:bodyPr/>
        <a:lstStyle/>
        <a:p>
          <a:endParaRPr lang="en-GB"/>
        </a:p>
      </dgm:t>
    </dgm:pt>
    <dgm:pt modelId="{C6759DD6-BC3D-C94A-950C-920C55C6A174}" type="sibTrans" cxnId="{64AFAB96-33F3-C345-831D-3D3E3A4B8450}">
      <dgm:prSet/>
      <dgm:spPr/>
      <dgm:t>
        <a:bodyPr/>
        <a:lstStyle/>
        <a:p>
          <a:endParaRPr lang="en-GB"/>
        </a:p>
      </dgm:t>
    </dgm:pt>
    <dgm:pt modelId="{10DD7EA5-428E-FD48-9E4C-AB6F3F80D230}">
      <dgm:prSet custT="1"/>
      <dgm:spPr>
        <a:solidFill>
          <a:srgbClr val="7030A0">
            <a:alpha val="59072"/>
          </a:srgbClr>
        </a:solidFill>
      </dgm:spPr>
      <dgm:t>
        <a:bodyPr/>
        <a:lstStyle/>
        <a:p>
          <a:r>
            <a:rPr lang="en-GB" sz="2400"/>
            <a:t>Silence, Camera off, Quiet</a:t>
          </a:r>
        </a:p>
      </dgm:t>
    </dgm:pt>
    <dgm:pt modelId="{F71B9542-D86D-0E4A-A8DF-F9FA40895B21}" type="parTrans" cxnId="{1BEA5F42-1014-3D4C-BB38-597B7B54569A}">
      <dgm:prSet/>
      <dgm:spPr/>
      <dgm:t>
        <a:bodyPr/>
        <a:lstStyle/>
        <a:p>
          <a:endParaRPr lang="en-GB"/>
        </a:p>
      </dgm:t>
    </dgm:pt>
    <dgm:pt modelId="{00E38AB1-013A-2245-918B-7F09255E6ED5}" type="sibTrans" cxnId="{1BEA5F42-1014-3D4C-BB38-597B7B54569A}">
      <dgm:prSet/>
      <dgm:spPr/>
      <dgm:t>
        <a:bodyPr/>
        <a:lstStyle/>
        <a:p>
          <a:endParaRPr lang="en-GB"/>
        </a:p>
      </dgm:t>
    </dgm:pt>
    <dgm:pt modelId="{34EC8E52-54F5-544D-A0A6-BFCD39B06E70}">
      <dgm:prSet/>
      <dgm:spPr>
        <a:solidFill>
          <a:srgbClr val="7030A0">
            <a:alpha val="59072"/>
          </a:srgbClr>
        </a:solidFill>
      </dgm:spPr>
      <dgm:t>
        <a:bodyPr/>
        <a:lstStyle/>
        <a:p>
          <a:r>
            <a:rPr lang="en-GB"/>
            <a:t>May not have filters when talking to others</a:t>
          </a:r>
        </a:p>
      </dgm:t>
    </dgm:pt>
    <dgm:pt modelId="{38E98EAF-4FB5-4E47-A399-B59C8F08C3D1}" type="parTrans" cxnId="{AED6E909-A1F8-3F46-974A-DDE16DDE92F1}">
      <dgm:prSet/>
      <dgm:spPr/>
      <dgm:t>
        <a:bodyPr/>
        <a:lstStyle/>
        <a:p>
          <a:endParaRPr lang="en-GB"/>
        </a:p>
      </dgm:t>
    </dgm:pt>
    <dgm:pt modelId="{9EF2EE84-4E48-C744-95AE-6F8066BBD9D1}" type="sibTrans" cxnId="{AED6E909-A1F8-3F46-974A-DDE16DDE92F1}">
      <dgm:prSet/>
      <dgm:spPr/>
      <dgm:t>
        <a:bodyPr/>
        <a:lstStyle/>
        <a:p>
          <a:endParaRPr lang="en-GB"/>
        </a:p>
      </dgm:t>
    </dgm:pt>
    <dgm:pt modelId="{8E75580E-E3C6-234F-8C8A-7ACCB713656F}" type="pres">
      <dgm:prSet presAssocID="{EDF2B97E-9A93-E244-855C-24AE29A18981}" presName="Name0" presStyleCnt="0">
        <dgm:presLayoutVars>
          <dgm:dir/>
          <dgm:animLvl val="lvl"/>
          <dgm:resizeHandles val="exact"/>
        </dgm:presLayoutVars>
      </dgm:prSet>
      <dgm:spPr/>
      <dgm:t>
        <a:bodyPr/>
        <a:lstStyle/>
        <a:p>
          <a:endParaRPr lang="en-US"/>
        </a:p>
      </dgm:t>
    </dgm:pt>
    <dgm:pt modelId="{5F0D9200-E0D0-E74F-BAE4-DB7168429AE6}" type="pres">
      <dgm:prSet presAssocID="{34115B3C-ED99-1143-AADA-1B340906A300}" presName="linNode" presStyleCnt="0"/>
      <dgm:spPr/>
    </dgm:pt>
    <dgm:pt modelId="{8289FAB0-D3EA-0B42-8A3A-1F8D23AE0A12}" type="pres">
      <dgm:prSet presAssocID="{34115B3C-ED99-1143-AADA-1B340906A300}" presName="parentText" presStyleLbl="node1" presStyleIdx="0" presStyleCnt="6">
        <dgm:presLayoutVars>
          <dgm:chMax val="1"/>
          <dgm:bulletEnabled val="1"/>
        </dgm:presLayoutVars>
      </dgm:prSet>
      <dgm:spPr/>
      <dgm:t>
        <a:bodyPr/>
        <a:lstStyle/>
        <a:p>
          <a:endParaRPr lang="en-US"/>
        </a:p>
      </dgm:t>
    </dgm:pt>
    <dgm:pt modelId="{966852DA-89E6-B24B-A3EB-0AB28D7745DC}" type="pres">
      <dgm:prSet presAssocID="{34115B3C-ED99-1143-AADA-1B340906A300}" presName="descendantText" presStyleLbl="alignAccFollowNode1" presStyleIdx="0" presStyleCnt="6">
        <dgm:presLayoutVars>
          <dgm:bulletEnabled val="1"/>
        </dgm:presLayoutVars>
      </dgm:prSet>
      <dgm:spPr/>
      <dgm:t>
        <a:bodyPr/>
        <a:lstStyle/>
        <a:p>
          <a:endParaRPr lang="en-US"/>
        </a:p>
      </dgm:t>
    </dgm:pt>
    <dgm:pt modelId="{58FDCA97-9812-EE40-AD07-F7FD652BA57D}" type="pres">
      <dgm:prSet presAssocID="{60DE372C-476A-B64C-85E6-EC0807C98116}" presName="sp" presStyleCnt="0"/>
      <dgm:spPr/>
    </dgm:pt>
    <dgm:pt modelId="{2230E201-45BF-7F43-B1C8-E4D23FCE82DA}" type="pres">
      <dgm:prSet presAssocID="{56EF07C8-354A-9348-B611-C94F23905649}" presName="linNode" presStyleCnt="0"/>
      <dgm:spPr/>
    </dgm:pt>
    <dgm:pt modelId="{9EC0A51B-B817-9240-9AA4-6BF5A58708C8}" type="pres">
      <dgm:prSet presAssocID="{56EF07C8-354A-9348-B611-C94F23905649}" presName="parentText" presStyleLbl="node1" presStyleIdx="1" presStyleCnt="6">
        <dgm:presLayoutVars>
          <dgm:chMax val="1"/>
          <dgm:bulletEnabled val="1"/>
        </dgm:presLayoutVars>
      </dgm:prSet>
      <dgm:spPr/>
      <dgm:t>
        <a:bodyPr/>
        <a:lstStyle/>
        <a:p>
          <a:endParaRPr lang="en-US"/>
        </a:p>
      </dgm:t>
    </dgm:pt>
    <dgm:pt modelId="{A36737BB-A93D-EB4D-9A90-EB85723539ED}" type="pres">
      <dgm:prSet presAssocID="{56EF07C8-354A-9348-B611-C94F23905649}" presName="descendantText" presStyleLbl="alignAccFollowNode1" presStyleIdx="1" presStyleCnt="6">
        <dgm:presLayoutVars>
          <dgm:bulletEnabled val="1"/>
        </dgm:presLayoutVars>
      </dgm:prSet>
      <dgm:spPr/>
      <dgm:t>
        <a:bodyPr/>
        <a:lstStyle/>
        <a:p>
          <a:endParaRPr lang="en-US"/>
        </a:p>
      </dgm:t>
    </dgm:pt>
    <dgm:pt modelId="{CD4EC839-8D61-AD44-9843-2A2D11F28AE6}" type="pres">
      <dgm:prSet presAssocID="{9E55C38F-68DC-6B4F-B61C-BE034BBB2E42}" presName="sp" presStyleCnt="0"/>
      <dgm:spPr/>
    </dgm:pt>
    <dgm:pt modelId="{21B9FD09-A30A-AD48-BF0F-AED0840BA466}" type="pres">
      <dgm:prSet presAssocID="{4C7A83AC-1F2B-4641-B9F7-01E0E382AAB4}" presName="linNode" presStyleCnt="0"/>
      <dgm:spPr/>
    </dgm:pt>
    <dgm:pt modelId="{3B962A9A-9BBD-CB49-8A32-EF45018BF6C0}" type="pres">
      <dgm:prSet presAssocID="{4C7A83AC-1F2B-4641-B9F7-01E0E382AAB4}" presName="parentText" presStyleLbl="node1" presStyleIdx="2" presStyleCnt="6">
        <dgm:presLayoutVars>
          <dgm:chMax val="1"/>
          <dgm:bulletEnabled val="1"/>
        </dgm:presLayoutVars>
      </dgm:prSet>
      <dgm:spPr/>
      <dgm:t>
        <a:bodyPr/>
        <a:lstStyle/>
        <a:p>
          <a:endParaRPr lang="en-US"/>
        </a:p>
      </dgm:t>
    </dgm:pt>
    <dgm:pt modelId="{66607069-DBB4-6E43-9C2D-AAA9197D656F}" type="pres">
      <dgm:prSet presAssocID="{4C7A83AC-1F2B-4641-B9F7-01E0E382AAB4}" presName="descendantText" presStyleLbl="alignAccFollowNode1" presStyleIdx="2" presStyleCnt="6">
        <dgm:presLayoutVars>
          <dgm:bulletEnabled val="1"/>
        </dgm:presLayoutVars>
      </dgm:prSet>
      <dgm:spPr/>
      <dgm:t>
        <a:bodyPr/>
        <a:lstStyle/>
        <a:p>
          <a:endParaRPr lang="en-US"/>
        </a:p>
      </dgm:t>
    </dgm:pt>
    <dgm:pt modelId="{8A45DD5D-8F89-8B4C-BB3E-ABC1E32E4683}" type="pres">
      <dgm:prSet presAssocID="{C390A981-BB6F-4546-8BAC-0104BAFA50B3}" presName="sp" presStyleCnt="0"/>
      <dgm:spPr/>
    </dgm:pt>
    <dgm:pt modelId="{4299B26F-1D2C-B643-B3A5-6E51D574A87A}" type="pres">
      <dgm:prSet presAssocID="{1AF3F1DA-90C6-1C4E-A1AA-2B70235E890F}" presName="linNode" presStyleCnt="0"/>
      <dgm:spPr/>
    </dgm:pt>
    <dgm:pt modelId="{1FD35FF3-AC1F-D441-B18D-020F8F99AEFF}" type="pres">
      <dgm:prSet presAssocID="{1AF3F1DA-90C6-1C4E-A1AA-2B70235E890F}" presName="parentText" presStyleLbl="node1" presStyleIdx="3" presStyleCnt="6">
        <dgm:presLayoutVars>
          <dgm:chMax val="1"/>
          <dgm:bulletEnabled val="1"/>
        </dgm:presLayoutVars>
      </dgm:prSet>
      <dgm:spPr/>
      <dgm:t>
        <a:bodyPr/>
        <a:lstStyle/>
        <a:p>
          <a:endParaRPr lang="en-US"/>
        </a:p>
      </dgm:t>
    </dgm:pt>
    <dgm:pt modelId="{4F322537-D7AD-ED47-99D7-74724606761D}" type="pres">
      <dgm:prSet presAssocID="{1AF3F1DA-90C6-1C4E-A1AA-2B70235E890F}" presName="descendantText" presStyleLbl="alignAccFollowNode1" presStyleIdx="3" presStyleCnt="6" custLinFactNeighborX="434">
        <dgm:presLayoutVars>
          <dgm:bulletEnabled val="1"/>
        </dgm:presLayoutVars>
      </dgm:prSet>
      <dgm:spPr/>
      <dgm:t>
        <a:bodyPr/>
        <a:lstStyle/>
        <a:p>
          <a:endParaRPr lang="en-US"/>
        </a:p>
      </dgm:t>
    </dgm:pt>
    <dgm:pt modelId="{5BE348A6-922C-D24C-9620-435898C35BFA}" type="pres">
      <dgm:prSet presAssocID="{5C4B13A9-62E4-3740-95F1-641E58426D86}" presName="sp" presStyleCnt="0"/>
      <dgm:spPr/>
    </dgm:pt>
    <dgm:pt modelId="{C7FC6DBD-0718-8146-B480-7E6472097A63}" type="pres">
      <dgm:prSet presAssocID="{BE199D14-A5F2-0B46-9F7A-128040D51055}" presName="linNode" presStyleCnt="0"/>
      <dgm:spPr/>
    </dgm:pt>
    <dgm:pt modelId="{2A40A09F-1122-9D42-879C-92FB3FDFA8DD}" type="pres">
      <dgm:prSet presAssocID="{BE199D14-A5F2-0B46-9F7A-128040D51055}" presName="parentText" presStyleLbl="node1" presStyleIdx="4" presStyleCnt="6">
        <dgm:presLayoutVars>
          <dgm:chMax val="1"/>
          <dgm:bulletEnabled val="1"/>
        </dgm:presLayoutVars>
      </dgm:prSet>
      <dgm:spPr/>
      <dgm:t>
        <a:bodyPr/>
        <a:lstStyle/>
        <a:p>
          <a:endParaRPr lang="en-US"/>
        </a:p>
      </dgm:t>
    </dgm:pt>
    <dgm:pt modelId="{D3E3F36A-4FD6-4F4F-8381-469ED75E7DD7}" type="pres">
      <dgm:prSet presAssocID="{BE199D14-A5F2-0B46-9F7A-128040D51055}" presName="descendantText" presStyleLbl="alignAccFollowNode1" presStyleIdx="4" presStyleCnt="6" custScaleY="129362">
        <dgm:presLayoutVars>
          <dgm:bulletEnabled val="1"/>
        </dgm:presLayoutVars>
      </dgm:prSet>
      <dgm:spPr/>
      <dgm:t>
        <a:bodyPr/>
        <a:lstStyle/>
        <a:p>
          <a:endParaRPr lang="en-US"/>
        </a:p>
      </dgm:t>
    </dgm:pt>
    <dgm:pt modelId="{700AD0E3-F230-2149-94D1-029B90B365AF}" type="pres">
      <dgm:prSet presAssocID="{B2C35C3D-DB40-A14F-AC63-2EC29C378571}" presName="sp" presStyleCnt="0"/>
      <dgm:spPr/>
    </dgm:pt>
    <dgm:pt modelId="{45660C61-33E5-3442-A0D5-7EEA8232A3C1}" type="pres">
      <dgm:prSet presAssocID="{BA6A1313-41A4-A349-87E5-0D734E707F59}" presName="linNode" presStyleCnt="0"/>
      <dgm:spPr/>
    </dgm:pt>
    <dgm:pt modelId="{E9399A1E-9124-D446-A9F4-97AC96720CD7}" type="pres">
      <dgm:prSet presAssocID="{BA6A1313-41A4-A349-87E5-0D734E707F59}" presName="parentText" presStyleLbl="node1" presStyleIdx="5" presStyleCnt="6">
        <dgm:presLayoutVars>
          <dgm:chMax val="1"/>
          <dgm:bulletEnabled val="1"/>
        </dgm:presLayoutVars>
      </dgm:prSet>
      <dgm:spPr/>
      <dgm:t>
        <a:bodyPr/>
        <a:lstStyle/>
        <a:p>
          <a:endParaRPr lang="en-US"/>
        </a:p>
      </dgm:t>
    </dgm:pt>
    <dgm:pt modelId="{F56AC78F-7D1A-9849-842F-C6016EBE60BE}" type="pres">
      <dgm:prSet presAssocID="{BA6A1313-41A4-A349-87E5-0D734E707F59}" presName="descendantText" presStyleLbl="alignAccFollowNode1" presStyleIdx="5" presStyleCnt="6">
        <dgm:presLayoutVars>
          <dgm:bulletEnabled val="1"/>
        </dgm:presLayoutVars>
      </dgm:prSet>
      <dgm:spPr/>
      <dgm:t>
        <a:bodyPr/>
        <a:lstStyle/>
        <a:p>
          <a:endParaRPr lang="en-US"/>
        </a:p>
      </dgm:t>
    </dgm:pt>
  </dgm:ptLst>
  <dgm:cxnLst>
    <dgm:cxn modelId="{33ADAE87-54CD-4143-BC11-7BF64E143B98}" srcId="{1AF3F1DA-90C6-1C4E-A1AA-2B70235E890F}" destId="{562823F6-EF00-014C-B8CE-DB74EFB561AF}" srcOrd="0" destOrd="0" parTransId="{0DA63585-0E60-1A42-85E9-29725C2B7E9B}" sibTransId="{2356B9BD-7475-8A4D-90D8-A27705373DFB}"/>
    <dgm:cxn modelId="{7031DE85-1E52-BC42-841E-608CB4E85895}" srcId="{EDF2B97E-9A93-E244-855C-24AE29A18981}" destId="{56EF07C8-354A-9348-B611-C94F23905649}" srcOrd="1" destOrd="0" parTransId="{E1269C4D-5453-0649-8FCD-BD91CACCD23F}" sibTransId="{9E55C38F-68DC-6B4F-B61C-BE034BBB2E42}"/>
    <dgm:cxn modelId="{D75A5C43-EA64-6C4D-9C64-926D1FF64A8B}" type="presOf" srcId="{4C7A83AC-1F2B-4641-B9F7-01E0E382AAB4}" destId="{3B962A9A-9BBD-CB49-8A32-EF45018BF6C0}" srcOrd="0" destOrd="0" presId="urn:microsoft.com/office/officeart/2005/8/layout/vList5"/>
    <dgm:cxn modelId="{A8A6FFF0-51E6-894A-89BB-679FD6E5A554}" srcId="{34115B3C-ED99-1143-AADA-1B340906A300}" destId="{861936E8-4067-EA46-B8D4-51B9FB18B110}" srcOrd="0" destOrd="0" parTransId="{AB4AA35C-545C-F542-9FAF-E7A48E82FD40}" sibTransId="{F3C0A443-AFB5-D546-A779-65CF56507D90}"/>
    <dgm:cxn modelId="{1BEA5F42-1014-3D4C-BB38-597B7B54569A}" srcId="{56EF07C8-354A-9348-B611-C94F23905649}" destId="{10DD7EA5-428E-FD48-9E4C-AB6F3F80D230}" srcOrd="0" destOrd="0" parTransId="{F71B9542-D86D-0E4A-A8DF-F9FA40895B21}" sibTransId="{00E38AB1-013A-2245-918B-7F09255E6ED5}"/>
    <dgm:cxn modelId="{E375314F-E7E3-6D48-9207-6E133D2A63A6}" type="presOf" srcId="{562823F6-EF00-014C-B8CE-DB74EFB561AF}" destId="{4F322537-D7AD-ED47-99D7-74724606761D}" srcOrd="0" destOrd="0" presId="urn:microsoft.com/office/officeart/2005/8/layout/vList5"/>
    <dgm:cxn modelId="{1410E1C7-9E4F-3C4E-B8AC-07986583BCB4}" type="presOf" srcId="{34EC8E52-54F5-544D-A0A6-BFCD39B06E70}" destId="{F56AC78F-7D1A-9849-842F-C6016EBE60BE}" srcOrd="0" destOrd="0" presId="urn:microsoft.com/office/officeart/2005/8/layout/vList5"/>
    <dgm:cxn modelId="{AED6E909-A1F8-3F46-974A-DDE16DDE92F1}" srcId="{BA6A1313-41A4-A349-87E5-0D734E707F59}" destId="{34EC8E52-54F5-544D-A0A6-BFCD39B06E70}" srcOrd="0" destOrd="0" parTransId="{38E98EAF-4FB5-4E47-A399-B59C8F08C3D1}" sibTransId="{9EF2EE84-4E48-C744-95AE-6F8066BBD9D1}"/>
    <dgm:cxn modelId="{7803410F-3A7A-544B-985A-62962378B3EF}" srcId="{BE199D14-A5F2-0B46-9F7A-128040D51055}" destId="{980A2A76-04D9-E147-BB92-C88661C5881E}" srcOrd="0" destOrd="0" parTransId="{AD3B5B3B-943E-024F-8DC4-24249D709744}" sibTransId="{6184B858-83FF-D441-A804-F938C5E0F13B}"/>
    <dgm:cxn modelId="{D945107C-9AE3-9F44-8DFF-3E9A6A0392F3}" type="presOf" srcId="{10DD7EA5-428E-FD48-9E4C-AB6F3F80D230}" destId="{A36737BB-A93D-EB4D-9A90-EB85723539ED}" srcOrd="0" destOrd="0" presId="urn:microsoft.com/office/officeart/2005/8/layout/vList5"/>
    <dgm:cxn modelId="{EB380ACF-67CB-954B-87E8-6A17E175CD24}" type="presOf" srcId="{6993AF46-67A5-AA41-B649-992373E57C58}" destId="{66607069-DBB4-6E43-9C2D-AAA9197D656F}" srcOrd="0" destOrd="0" presId="urn:microsoft.com/office/officeart/2005/8/layout/vList5"/>
    <dgm:cxn modelId="{A3E78F5E-2C48-8D42-8F10-704E134B5CDD}" type="presOf" srcId="{56EF07C8-354A-9348-B611-C94F23905649}" destId="{9EC0A51B-B817-9240-9AA4-6BF5A58708C8}" srcOrd="0" destOrd="0" presId="urn:microsoft.com/office/officeart/2005/8/layout/vList5"/>
    <dgm:cxn modelId="{C38E2CBC-381C-AC49-9A71-8D5248B7F0FB}" type="presOf" srcId="{980A2A76-04D9-E147-BB92-C88661C5881E}" destId="{D3E3F36A-4FD6-4F4F-8381-469ED75E7DD7}" srcOrd="0" destOrd="0" presId="urn:microsoft.com/office/officeart/2005/8/layout/vList5"/>
    <dgm:cxn modelId="{B77C396F-FCB4-D849-BCF1-2B717AC26A72}" srcId="{EDF2B97E-9A93-E244-855C-24AE29A18981}" destId="{1AF3F1DA-90C6-1C4E-A1AA-2B70235E890F}" srcOrd="3" destOrd="0" parTransId="{F16AE1E9-2AC2-1344-8693-F2EE67A4925B}" sibTransId="{5C4B13A9-62E4-3740-95F1-641E58426D86}"/>
    <dgm:cxn modelId="{ACB4E01F-EEED-FE4C-A71B-2C7D56217F9E}" type="presOf" srcId="{BA6A1313-41A4-A349-87E5-0D734E707F59}" destId="{E9399A1E-9124-D446-A9F4-97AC96720CD7}" srcOrd="0" destOrd="0" presId="urn:microsoft.com/office/officeart/2005/8/layout/vList5"/>
    <dgm:cxn modelId="{DCFD4F6C-40AC-5D48-B016-82FFF9FD7E10}" type="presOf" srcId="{BE199D14-A5F2-0B46-9F7A-128040D51055}" destId="{2A40A09F-1122-9D42-879C-92FB3FDFA8DD}" srcOrd="0" destOrd="0" presId="urn:microsoft.com/office/officeart/2005/8/layout/vList5"/>
    <dgm:cxn modelId="{7060B5AF-F005-8E43-A215-E871CFF9D9C9}" srcId="{4C7A83AC-1F2B-4641-B9F7-01E0E382AAB4}" destId="{6993AF46-67A5-AA41-B649-992373E57C58}" srcOrd="0" destOrd="0" parTransId="{89802729-CFF1-5340-AC07-66F627234307}" sibTransId="{1243EDE8-263F-0547-AEEC-111179D26B82}"/>
    <dgm:cxn modelId="{A3FC43E5-851F-A948-B7A0-52839413255B}" type="presOf" srcId="{34115B3C-ED99-1143-AADA-1B340906A300}" destId="{8289FAB0-D3EA-0B42-8A3A-1F8D23AE0A12}" srcOrd="0" destOrd="0" presId="urn:microsoft.com/office/officeart/2005/8/layout/vList5"/>
    <dgm:cxn modelId="{5B7AFFF0-8FB9-2449-A5C7-470B319FE0F3}" type="presOf" srcId="{861936E8-4067-EA46-B8D4-51B9FB18B110}" destId="{966852DA-89E6-B24B-A3EB-0AB28D7745DC}" srcOrd="0" destOrd="0" presId="urn:microsoft.com/office/officeart/2005/8/layout/vList5"/>
    <dgm:cxn modelId="{CE8F2CB2-4E0F-924F-9499-C7037C21F5EA}" type="presOf" srcId="{EDF2B97E-9A93-E244-855C-24AE29A18981}" destId="{8E75580E-E3C6-234F-8C8A-7ACCB713656F}" srcOrd="0" destOrd="0" presId="urn:microsoft.com/office/officeart/2005/8/layout/vList5"/>
    <dgm:cxn modelId="{FEBC1C4F-E5F0-8145-8B28-7996F3C55F6B}" type="presOf" srcId="{1AF3F1DA-90C6-1C4E-A1AA-2B70235E890F}" destId="{1FD35FF3-AC1F-D441-B18D-020F8F99AEFF}" srcOrd="0" destOrd="0" presId="urn:microsoft.com/office/officeart/2005/8/layout/vList5"/>
    <dgm:cxn modelId="{5051F45D-BC0C-DB47-A3B4-E2A21BB22414}" srcId="{EDF2B97E-9A93-E244-855C-24AE29A18981}" destId="{4C7A83AC-1F2B-4641-B9F7-01E0E382AAB4}" srcOrd="2" destOrd="0" parTransId="{01E3F56F-7037-AB4C-B30A-0B2F5C456DFB}" sibTransId="{C390A981-BB6F-4546-8BAC-0104BAFA50B3}"/>
    <dgm:cxn modelId="{E8154F04-BA74-E446-A798-88E344D2E872}" srcId="{EDF2B97E-9A93-E244-855C-24AE29A18981}" destId="{34115B3C-ED99-1143-AADA-1B340906A300}" srcOrd="0" destOrd="0" parTransId="{EB4321A9-A250-954D-8412-9937BAC51516}" sibTransId="{60DE372C-476A-B64C-85E6-EC0807C98116}"/>
    <dgm:cxn modelId="{AA219CDC-5E85-FC47-8057-D4D2AB6F581A}" srcId="{EDF2B97E-9A93-E244-855C-24AE29A18981}" destId="{BE199D14-A5F2-0B46-9F7A-128040D51055}" srcOrd="4" destOrd="0" parTransId="{3C1D0CE9-1337-844C-B7DD-DEB0AFE38E1D}" sibTransId="{B2C35C3D-DB40-A14F-AC63-2EC29C378571}"/>
    <dgm:cxn modelId="{64AFAB96-33F3-C345-831D-3D3E3A4B8450}" srcId="{EDF2B97E-9A93-E244-855C-24AE29A18981}" destId="{BA6A1313-41A4-A349-87E5-0D734E707F59}" srcOrd="5" destOrd="0" parTransId="{6D365CC8-70C5-E444-BC8D-EF8A3BC31AB1}" sibTransId="{C6759DD6-BC3D-C94A-950C-920C55C6A174}"/>
    <dgm:cxn modelId="{C8EC329E-BEFF-964C-A7CA-D066F9FD9E3E}" type="presParOf" srcId="{8E75580E-E3C6-234F-8C8A-7ACCB713656F}" destId="{5F0D9200-E0D0-E74F-BAE4-DB7168429AE6}" srcOrd="0" destOrd="0" presId="urn:microsoft.com/office/officeart/2005/8/layout/vList5"/>
    <dgm:cxn modelId="{52E48314-3D5F-D648-B74D-AA52D55C4679}" type="presParOf" srcId="{5F0D9200-E0D0-E74F-BAE4-DB7168429AE6}" destId="{8289FAB0-D3EA-0B42-8A3A-1F8D23AE0A12}" srcOrd="0" destOrd="0" presId="urn:microsoft.com/office/officeart/2005/8/layout/vList5"/>
    <dgm:cxn modelId="{35936647-FC92-CC43-8F74-3B1C029CDFFC}" type="presParOf" srcId="{5F0D9200-E0D0-E74F-BAE4-DB7168429AE6}" destId="{966852DA-89E6-B24B-A3EB-0AB28D7745DC}" srcOrd="1" destOrd="0" presId="urn:microsoft.com/office/officeart/2005/8/layout/vList5"/>
    <dgm:cxn modelId="{534E1D42-3C12-0747-8C8A-CEF1F56FB7DD}" type="presParOf" srcId="{8E75580E-E3C6-234F-8C8A-7ACCB713656F}" destId="{58FDCA97-9812-EE40-AD07-F7FD652BA57D}" srcOrd="1" destOrd="0" presId="urn:microsoft.com/office/officeart/2005/8/layout/vList5"/>
    <dgm:cxn modelId="{9F92CAD2-543B-BC42-ABA4-1FD4AEE642A7}" type="presParOf" srcId="{8E75580E-E3C6-234F-8C8A-7ACCB713656F}" destId="{2230E201-45BF-7F43-B1C8-E4D23FCE82DA}" srcOrd="2" destOrd="0" presId="urn:microsoft.com/office/officeart/2005/8/layout/vList5"/>
    <dgm:cxn modelId="{3AD2A9AC-BE2E-6748-A49E-BCCBB0271A43}" type="presParOf" srcId="{2230E201-45BF-7F43-B1C8-E4D23FCE82DA}" destId="{9EC0A51B-B817-9240-9AA4-6BF5A58708C8}" srcOrd="0" destOrd="0" presId="urn:microsoft.com/office/officeart/2005/8/layout/vList5"/>
    <dgm:cxn modelId="{6A285657-C4FF-6947-B8E1-441AD3E4A4FF}" type="presParOf" srcId="{2230E201-45BF-7F43-B1C8-E4D23FCE82DA}" destId="{A36737BB-A93D-EB4D-9A90-EB85723539ED}" srcOrd="1" destOrd="0" presId="urn:microsoft.com/office/officeart/2005/8/layout/vList5"/>
    <dgm:cxn modelId="{409D0DFD-77E9-AE4E-B9FC-BC97E15C0FF1}" type="presParOf" srcId="{8E75580E-E3C6-234F-8C8A-7ACCB713656F}" destId="{CD4EC839-8D61-AD44-9843-2A2D11F28AE6}" srcOrd="3" destOrd="0" presId="urn:microsoft.com/office/officeart/2005/8/layout/vList5"/>
    <dgm:cxn modelId="{67927DD4-A3F8-0E43-A909-DFE05067C19B}" type="presParOf" srcId="{8E75580E-E3C6-234F-8C8A-7ACCB713656F}" destId="{21B9FD09-A30A-AD48-BF0F-AED0840BA466}" srcOrd="4" destOrd="0" presId="urn:microsoft.com/office/officeart/2005/8/layout/vList5"/>
    <dgm:cxn modelId="{1F9567A0-8A4D-3F45-89A8-3223206019B1}" type="presParOf" srcId="{21B9FD09-A30A-AD48-BF0F-AED0840BA466}" destId="{3B962A9A-9BBD-CB49-8A32-EF45018BF6C0}" srcOrd="0" destOrd="0" presId="urn:microsoft.com/office/officeart/2005/8/layout/vList5"/>
    <dgm:cxn modelId="{B74A2353-C17E-8947-A7A8-6469F63C4DC8}" type="presParOf" srcId="{21B9FD09-A30A-AD48-BF0F-AED0840BA466}" destId="{66607069-DBB4-6E43-9C2D-AAA9197D656F}" srcOrd="1" destOrd="0" presId="urn:microsoft.com/office/officeart/2005/8/layout/vList5"/>
    <dgm:cxn modelId="{B56E1249-4B5C-AB4C-92FC-9DB071BFBC63}" type="presParOf" srcId="{8E75580E-E3C6-234F-8C8A-7ACCB713656F}" destId="{8A45DD5D-8F89-8B4C-BB3E-ABC1E32E4683}" srcOrd="5" destOrd="0" presId="urn:microsoft.com/office/officeart/2005/8/layout/vList5"/>
    <dgm:cxn modelId="{D18A6E31-2F9E-7F47-9D90-AC393CC4C045}" type="presParOf" srcId="{8E75580E-E3C6-234F-8C8A-7ACCB713656F}" destId="{4299B26F-1D2C-B643-B3A5-6E51D574A87A}" srcOrd="6" destOrd="0" presId="urn:microsoft.com/office/officeart/2005/8/layout/vList5"/>
    <dgm:cxn modelId="{336BDE2D-C61A-314F-9492-29AF3E5EC2BC}" type="presParOf" srcId="{4299B26F-1D2C-B643-B3A5-6E51D574A87A}" destId="{1FD35FF3-AC1F-D441-B18D-020F8F99AEFF}" srcOrd="0" destOrd="0" presId="urn:microsoft.com/office/officeart/2005/8/layout/vList5"/>
    <dgm:cxn modelId="{7C5FC0A2-F57E-D740-AD60-4761E1F9BE87}" type="presParOf" srcId="{4299B26F-1D2C-B643-B3A5-6E51D574A87A}" destId="{4F322537-D7AD-ED47-99D7-74724606761D}" srcOrd="1" destOrd="0" presId="urn:microsoft.com/office/officeart/2005/8/layout/vList5"/>
    <dgm:cxn modelId="{F90FE8FA-7A98-6B4A-AB4C-50A7BA6A95A7}" type="presParOf" srcId="{8E75580E-E3C6-234F-8C8A-7ACCB713656F}" destId="{5BE348A6-922C-D24C-9620-435898C35BFA}" srcOrd="7" destOrd="0" presId="urn:microsoft.com/office/officeart/2005/8/layout/vList5"/>
    <dgm:cxn modelId="{3481890E-B0FD-884B-99AB-FB2A968065D4}" type="presParOf" srcId="{8E75580E-E3C6-234F-8C8A-7ACCB713656F}" destId="{C7FC6DBD-0718-8146-B480-7E6472097A63}" srcOrd="8" destOrd="0" presId="urn:microsoft.com/office/officeart/2005/8/layout/vList5"/>
    <dgm:cxn modelId="{ABE430BF-F0A5-F044-AE4F-2351095E5422}" type="presParOf" srcId="{C7FC6DBD-0718-8146-B480-7E6472097A63}" destId="{2A40A09F-1122-9D42-879C-92FB3FDFA8DD}" srcOrd="0" destOrd="0" presId="urn:microsoft.com/office/officeart/2005/8/layout/vList5"/>
    <dgm:cxn modelId="{C69B542D-A8A8-314B-850B-E9664560F551}" type="presParOf" srcId="{C7FC6DBD-0718-8146-B480-7E6472097A63}" destId="{D3E3F36A-4FD6-4F4F-8381-469ED75E7DD7}" srcOrd="1" destOrd="0" presId="urn:microsoft.com/office/officeart/2005/8/layout/vList5"/>
    <dgm:cxn modelId="{D68CBF4A-8D89-A34C-A505-BE00443600D3}" type="presParOf" srcId="{8E75580E-E3C6-234F-8C8A-7ACCB713656F}" destId="{700AD0E3-F230-2149-94D1-029B90B365AF}" srcOrd="9" destOrd="0" presId="urn:microsoft.com/office/officeart/2005/8/layout/vList5"/>
    <dgm:cxn modelId="{30703686-DFEA-314C-940F-17764B25CA1F}" type="presParOf" srcId="{8E75580E-E3C6-234F-8C8A-7ACCB713656F}" destId="{45660C61-33E5-3442-A0D5-7EEA8232A3C1}" srcOrd="10" destOrd="0" presId="urn:microsoft.com/office/officeart/2005/8/layout/vList5"/>
    <dgm:cxn modelId="{E7BD0602-1646-1946-A63A-4E2E511A0366}" type="presParOf" srcId="{45660C61-33E5-3442-A0D5-7EEA8232A3C1}" destId="{E9399A1E-9124-D446-A9F4-97AC96720CD7}" srcOrd="0" destOrd="0" presId="urn:microsoft.com/office/officeart/2005/8/layout/vList5"/>
    <dgm:cxn modelId="{CD7B9FDF-DD89-8C4E-9F2C-8600C9C847D6}" type="presParOf" srcId="{45660C61-33E5-3442-A0D5-7EEA8232A3C1}" destId="{F56AC78F-7D1A-9849-842F-C6016EBE60B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DDC72C-4FA4-1345-9863-80AE23CCD310}">
      <dsp:nvSpPr>
        <dsp:cNvPr id="0" name=""/>
        <dsp:cNvSpPr/>
      </dsp:nvSpPr>
      <dsp:spPr>
        <a:xfrm rot="3680978">
          <a:off x="1031524" y="3053949"/>
          <a:ext cx="818469" cy="62402"/>
        </a:xfrm>
        <a:custGeom>
          <a:avLst/>
          <a:gdLst/>
          <a:ahLst/>
          <a:cxnLst/>
          <a:rect l="0" t="0" r="0" b="0"/>
          <a:pathLst>
            <a:path>
              <a:moveTo>
                <a:pt x="0" y="31201"/>
              </a:moveTo>
              <a:lnTo>
                <a:pt x="818469" y="3120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AC5BB5-A947-3F4F-84C1-BC7E796C6D63}">
      <dsp:nvSpPr>
        <dsp:cNvPr id="0" name=""/>
        <dsp:cNvSpPr/>
      </dsp:nvSpPr>
      <dsp:spPr>
        <a:xfrm rot="1311564">
          <a:off x="1479837" y="2465543"/>
          <a:ext cx="586237" cy="62402"/>
        </a:xfrm>
        <a:custGeom>
          <a:avLst/>
          <a:gdLst/>
          <a:ahLst/>
          <a:cxnLst/>
          <a:rect l="0" t="0" r="0" b="0"/>
          <a:pathLst>
            <a:path>
              <a:moveTo>
                <a:pt x="0" y="31201"/>
              </a:moveTo>
              <a:lnTo>
                <a:pt x="586237" y="3120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829670-1C75-AA4F-8910-98DBA6D09F7E}">
      <dsp:nvSpPr>
        <dsp:cNvPr id="0" name=""/>
        <dsp:cNvSpPr/>
      </dsp:nvSpPr>
      <dsp:spPr>
        <a:xfrm rot="20326897">
          <a:off x="1478213" y="1789098"/>
          <a:ext cx="669662" cy="62402"/>
        </a:xfrm>
        <a:custGeom>
          <a:avLst/>
          <a:gdLst/>
          <a:ahLst/>
          <a:cxnLst/>
          <a:rect l="0" t="0" r="0" b="0"/>
          <a:pathLst>
            <a:path>
              <a:moveTo>
                <a:pt x="0" y="31201"/>
              </a:moveTo>
              <a:lnTo>
                <a:pt x="669662" y="3120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A9F5F6-CDD0-8A4D-B022-BBDBD8CA8404}">
      <dsp:nvSpPr>
        <dsp:cNvPr id="0" name=""/>
        <dsp:cNvSpPr/>
      </dsp:nvSpPr>
      <dsp:spPr>
        <a:xfrm rot="17998444">
          <a:off x="1044567" y="1188637"/>
          <a:ext cx="867929" cy="62402"/>
        </a:xfrm>
        <a:custGeom>
          <a:avLst/>
          <a:gdLst/>
          <a:ahLst/>
          <a:cxnLst/>
          <a:rect l="0" t="0" r="0" b="0"/>
          <a:pathLst>
            <a:path>
              <a:moveTo>
                <a:pt x="0" y="31201"/>
              </a:moveTo>
              <a:lnTo>
                <a:pt x="867929" y="3120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5BCC90-5816-2E48-9A71-3BC6596D90A6}">
      <dsp:nvSpPr>
        <dsp:cNvPr id="0" name=""/>
        <dsp:cNvSpPr/>
      </dsp:nvSpPr>
      <dsp:spPr>
        <a:xfrm>
          <a:off x="96596" y="1439316"/>
          <a:ext cx="1614657" cy="1614657"/>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9072D5-87EE-C744-88F6-17993F3061BE}">
      <dsp:nvSpPr>
        <dsp:cNvPr id="0" name=""/>
        <dsp:cNvSpPr/>
      </dsp:nvSpPr>
      <dsp:spPr>
        <a:xfrm>
          <a:off x="1469192" y="465"/>
          <a:ext cx="903897" cy="903897"/>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a:t>Low</a:t>
          </a:r>
        </a:p>
      </dsp:txBody>
      <dsp:txXfrm>
        <a:off x="1601565" y="132838"/>
        <a:ext cx="639151" cy="639151"/>
      </dsp:txXfrm>
    </dsp:sp>
    <dsp:sp modelId="{B3F886BF-164F-7640-887E-5A3791F7D4BB}">
      <dsp:nvSpPr>
        <dsp:cNvPr id="0" name=""/>
        <dsp:cNvSpPr/>
      </dsp:nvSpPr>
      <dsp:spPr>
        <a:xfrm>
          <a:off x="2094538" y="1083596"/>
          <a:ext cx="903897" cy="903897"/>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a:t>Slow</a:t>
          </a:r>
        </a:p>
      </dsp:txBody>
      <dsp:txXfrm>
        <a:off x="2226911" y="1215969"/>
        <a:ext cx="639151" cy="639151"/>
      </dsp:txXfrm>
    </dsp:sp>
    <dsp:sp modelId="{1F867365-636F-F542-B9A1-81560E065525}">
      <dsp:nvSpPr>
        <dsp:cNvPr id="0" name=""/>
        <dsp:cNvSpPr/>
      </dsp:nvSpPr>
      <dsp:spPr>
        <a:xfrm>
          <a:off x="2010172" y="2301839"/>
          <a:ext cx="968794" cy="968794"/>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a:t>Warm</a:t>
          </a:r>
        </a:p>
      </dsp:txBody>
      <dsp:txXfrm>
        <a:off x="2152049" y="2443716"/>
        <a:ext cx="685040" cy="685040"/>
      </dsp:txXfrm>
    </dsp:sp>
    <dsp:sp modelId="{D213BAB7-98B1-1D4A-8A29-B4CDE00A5681}">
      <dsp:nvSpPr>
        <dsp:cNvPr id="0" name=""/>
        <dsp:cNvSpPr/>
      </dsp:nvSpPr>
      <dsp:spPr>
        <a:xfrm>
          <a:off x="1384826" y="3384970"/>
          <a:ext cx="968794" cy="968794"/>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a:t>Calm</a:t>
          </a:r>
        </a:p>
      </dsp:txBody>
      <dsp:txXfrm>
        <a:off x="1526703" y="3526847"/>
        <a:ext cx="685040" cy="685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7A560D-CCDC-584E-A476-36C0F644BEFE}">
      <dsp:nvSpPr>
        <dsp:cNvPr id="0" name=""/>
        <dsp:cNvSpPr/>
      </dsp:nvSpPr>
      <dsp:spPr>
        <a:xfrm>
          <a:off x="1428810" y="3364"/>
          <a:ext cx="2265943" cy="776220"/>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GB" sz="2000" kern="1200"/>
            <a:t>Open</a:t>
          </a:r>
        </a:p>
      </dsp:txBody>
      <dsp:txXfrm>
        <a:off x="1816920" y="3364"/>
        <a:ext cx="1489723" cy="776220"/>
      </dsp:txXfrm>
    </dsp:sp>
    <dsp:sp modelId="{419B908F-512A-B04F-B83F-2ABC0188E729}">
      <dsp:nvSpPr>
        <dsp:cNvPr id="0" name=""/>
        <dsp:cNvSpPr/>
      </dsp:nvSpPr>
      <dsp:spPr>
        <a:xfrm>
          <a:off x="3442482" y="69343"/>
          <a:ext cx="1610658" cy="644263"/>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GB" sz="1600" kern="1200"/>
            <a:t>Encourage</a:t>
          </a:r>
        </a:p>
      </dsp:txBody>
      <dsp:txXfrm>
        <a:off x="3764614" y="69343"/>
        <a:ext cx="966395" cy="644263"/>
      </dsp:txXfrm>
    </dsp:sp>
    <dsp:sp modelId="{CFDA4725-3F2D-D247-A90C-41CA328DEAEF}">
      <dsp:nvSpPr>
        <dsp:cNvPr id="0" name=""/>
        <dsp:cNvSpPr/>
      </dsp:nvSpPr>
      <dsp:spPr>
        <a:xfrm>
          <a:off x="4827648" y="69343"/>
          <a:ext cx="1610658" cy="644263"/>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GB" sz="1600" kern="1200"/>
            <a:t>Gather</a:t>
          </a:r>
        </a:p>
      </dsp:txBody>
      <dsp:txXfrm>
        <a:off x="5149780" y="69343"/>
        <a:ext cx="966395" cy="644263"/>
      </dsp:txXfrm>
    </dsp:sp>
    <dsp:sp modelId="{4565B70B-047E-CE41-800B-726A45ECCEFE}">
      <dsp:nvSpPr>
        <dsp:cNvPr id="0" name=""/>
        <dsp:cNvSpPr/>
      </dsp:nvSpPr>
      <dsp:spPr>
        <a:xfrm>
          <a:off x="6212814" y="69343"/>
          <a:ext cx="1610658" cy="644263"/>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GB" sz="1600" kern="1200"/>
            <a:t>WWWH -W?</a:t>
          </a:r>
        </a:p>
      </dsp:txBody>
      <dsp:txXfrm>
        <a:off x="6534946" y="69343"/>
        <a:ext cx="966395" cy="644263"/>
      </dsp:txXfrm>
    </dsp:sp>
    <dsp:sp modelId="{AB2DDD97-84E0-984F-9D18-F0C3D185DEF5}">
      <dsp:nvSpPr>
        <dsp:cNvPr id="0" name=""/>
        <dsp:cNvSpPr/>
      </dsp:nvSpPr>
      <dsp:spPr>
        <a:xfrm>
          <a:off x="1428810" y="888256"/>
          <a:ext cx="2525531" cy="776220"/>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GB" sz="2000" kern="1200"/>
            <a:t>Closed</a:t>
          </a:r>
        </a:p>
      </dsp:txBody>
      <dsp:txXfrm>
        <a:off x="1816920" y="888256"/>
        <a:ext cx="1749311" cy="776220"/>
      </dsp:txXfrm>
    </dsp:sp>
    <dsp:sp modelId="{C5CC1CC3-98EE-5A4A-A567-4669465CE98C}">
      <dsp:nvSpPr>
        <dsp:cNvPr id="0" name=""/>
        <dsp:cNvSpPr/>
      </dsp:nvSpPr>
      <dsp:spPr>
        <a:xfrm>
          <a:off x="3702070" y="954234"/>
          <a:ext cx="1610658" cy="644263"/>
        </a:xfrm>
        <a:prstGeom prst="chevron">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GB" sz="1600" kern="1200"/>
            <a:t>Awkward</a:t>
          </a:r>
        </a:p>
      </dsp:txBody>
      <dsp:txXfrm>
        <a:off x="4024202" y="954234"/>
        <a:ext cx="966395" cy="644263"/>
      </dsp:txXfrm>
    </dsp:sp>
    <dsp:sp modelId="{730846BF-085A-F845-B41D-CF0BC87D31C8}">
      <dsp:nvSpPr>
        <dsp:cNvPr id="0" name=""/>
        <dsp:cNvSpPr/>
      </dsp:nvSpPr>
      <dsp:spPr>
        <a:xfrm>
          <a:off x="5087236" y="954234"/>
          <a:ext cx="1610658" cy="644263"/>
        </a:xfrm>
        <a:prstGeom prst="chevron">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GB" sz="1600" kern="1200"/>
            <a:t>1-Sided</a:t>
          </a:r>
        </a:p>
      </dsp:txBody>
      <dsp:txXfrm>
        <a:off x="5409368" y="954234"/>
        <a:ext cx="966395" cy="644263"/>
      </dsp:txXfrm>
    </dsp:sp>
    <dsp:sp modelId="{E05E0785-8184-2842-92F3-EBCA9A8DABEC}">
      <dsp:nvSpPr>
        <dsp:cNvPr id="0" name=""/>
        <dsp:cNvSpPr/>
      </dsp:nvSpPr>
      <dsp:spPr>
        <a:xfrm>
          <a:off x="6472402" y="954234"/>
          <a:ext cx="1610658" cy="644263"/>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GB" sz="1600" kern="1200"/>
            <a:t>When?</a:t>
          </a:r>
        </a:p>
      </dsp:txBody>
      <dsp:txXfrm>
        <a:off x="6794534" y="954234"/>
        <a:ext cx="966395" cy="644263"/>
      </dsp:txXfrm>
    </dsp:sp>
    <dsp:sp modelId="{AE7D556D-7C78-DA44-9050-820AA3ACA5DF}">
      <dsp:nvSpPr>
        <dsp:cNvPr id="0" name=""/>
        <dsp:cNvSpPr/>
      </dsp:nvSpPr>
      <dsp:spPr>
        <a:xfrm>
          <a:off x="1428810" y="1773147"/>
          <a:ext cx="2268796" cy="776220"/>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GB" sz="2000" kern="1200"/>
            <a:t>Probing</a:t>
          </a:r>
        </a:p>
      </dsp:txBody>
      <dsp:txXfrm>
        <a:off x="1816920" y="1773147"/>
        <a:ext cx="1492576" cy="776220"/>
      </dsp:txXfrm>
    </dsp:sp>
    <dsp:sp modelId="{D1F575DB-6B41-6443-8F12-F62A3CF29227}">
      <dsp:nvSpPr>
        <dsp:cNvPr id="0" name=""/>
        <dsp:cNvSpPr/>
      </dsp:nvSpPr>
      <dsp:spPr>
        <a:xfrm>
          <a:off x="3445335" y="1839126"/>
          <a:ext cx="1610658" cy="644263"/>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GB" sz="1600" kern="1200"/>
            <a:t>Clarify</a:t>
          </a:r>
        </a:p>
      </dsp:txBody>
      <dsp:txXfrm>
        <a:off x="3767467" y="1839126"/>
        <a:ext cx="966395" cy="644263"/>
      </dsp:txXfrm>
    </dsp:sp>
    <dsp:sp modelId="{1D1295A2-5F50-3A45-B28E-38E965233693}">
      <dsp:nvSpPr>
        <dsp:cNvPr id="0" name=""/>
        <dsp:cNvSpPr/>
      </dsp:nvSpPr>
      <dsp:spPr>
        <a:xfrm>
          <a:off x="4830501" y="1839126"/>
          <a:ext cx="1610658" cy="644263"/>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GB" sz="1600" kern="1200"/>
            <a:t>Rapport</a:t>
          </a:r>
        </a:p>
      </dsp:txBody>
      <dsp:txXfrm>
        <a:off x="5152633" y="1839126"/>
        <a:ext cx="966395" cy="644263"/>
      </dsp:txXfrm>
    </dsp:sp>
    <dsp:sp modelId="{242712A9-4427-6441-9AD7-B13A7520DE1F}">
      <dsp:nvSpPr>
        <dsp:cNvPr id="0" name=""/>
        <dsp:cNvSpPr/>
      </dsp:nvSpPr>
      <dsp:spPr>
        <a:xfrm>
          <a:off x="6215667" y="1839126"/>
          <a:ext cx="1936558" cy="644263"/>
        </a:xfrm>
        <a:prstGeom prst="chevron">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GB" sz="1600" kern="1200"/>
            <a:t>-Interrogate</a:t>
          </a:r>
        </a:p>
      </dsp:txBody>
      <dsp:txXfrm>
        <a:off x="6537799" y="1839126"/>
        <a:ext cx="1292295" cy="644263"/>
      </dsp:txXfrm>
    </dsp:sp>
    <dsp:sp modelId="{D4A279CD-B7DB-3249-BCFB-5E683897220B}">
      <dsp:nvSpPr>
        <dsp:cNvPr id="0" name=""/>
        <dsp:cNvSpPr/>
      </dsp:nvSpPr>
      <dsp:spPr>
        <a:xfrm>
          <a:off x="1428810" y="2658039"/>
          <a:ext cx="2475794" cy="776220"/>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GB" sz="2000" kern="1200"/>
            <a:t>Paraphrasing/ Reflecting</a:t>
          </a:r>
        </a:p>
      </dsp:txBody>
      <dsp:txXfrm>
        <a:off x="1816920" y="2658039"/>
        <a:ext cx="1699574" cy="776220"/>
      </dsp:txXfrm>
    </dsp:sp>
    <dsp:sp modelId="{5555B625-197B-CA45-BBC3-2711777AB223}">
      <dsp:nvSpPr>
        <dsp:cNvPr id="0" name=""/>
        <dsp:cNvSpPr/>
      </dsp:nvSpPr>
      <dsp:spPr>
        <a:xfrm>
          <a:off x="3652333" y="2724018"/>
          <a:ext cx="1610658" cy="644263"/>
        </a:xfrm>
        <a:prstGeom prst="chevron">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GB" sz="1600" kern="1200"/>
            <a:t>Reflecting</a:t>
          </a:r>
        </a:p>
      </dsp:txBody>
      <dsp:txXfrm>
        <a:off x="3974465" y="2724018"/>
        <a:ext cx="966395" cy="644263"/>
      </dsp:txXfrm>
    </dsp:sp>
    <dsp:sp modelId="{25E3C2AD-206F-A845-8D91-B2103BE60FBC}">
      <dsp:nvSpPr>
        <dsp:cNvPr id="0" name=""/>
        <dsp:cNvSpPr/>
      </dsp:nvSpPr>
      <dsp:spPr>
        <a:xfrm>
          <a:off x="5037499" y="2724018"/>
          <a:ext cx="1610658" cy="644263"/>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GB" sz="1600" kern="1200"/>
            <a:t>Check</a:t>
          </a:r>
        </a:p>
      </dsp:txBody>
      <dsp:txXfrm>
        <a:off x="5359631" y="2724018"/>
        <a:ext cx="966395" cy="644263"/>
      </dsp:txXfrm>
    </dsp:sp>
    <dsp:sp modelId="{913E127F-5C8F-6643-A538-2407E39141B7}">
      <dsp:nvSpPr>
        <dsp:cNvPr id="0" name=""/>
        <dsp:cNvSpPr/>
      </dsp:nvSpPr>
      <dsp:spPr>
        <a:xfrm>
          <a:off x="6422665" y="2724018"/>
          <a:ext cx="2565955" cy="644263"/>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GB" sz="1600" kern="1200"/>
            <a:t>Understanding</a:t>
          </a:r>
        </a:p>
      </dsp:txBody>
      <dsp:txXfrm>
        <a:off x="6744797" y="2724018"/>
        <a:ext cx="1921692" cy="644263"/>
      </dsp:txXfrm>
    </dsp:sp>
    <dsp:sp modelId="{6F6BCA8B-F8E5-E349-89D0-7C58D717248F}">
      <dsp:nvSpPr>
        <dsp:cNvPr id="0" name=""/>
        <dsp:cNvSpPr/>
      </dsp:nvSpPr>
      <dsp:spPr>
        <a:xfrm>
          <a:off x="1428810" y="3542931"/>
          <a:ext cx="2268796" cy="776220"/>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GB" sz="2000" kern="1200"/>
            <a:t>Hypothetical</a:t>
          </a:r>
        </a:p>
      </dsp:txBody>
      <dsp:txXfrm>
        <a:off x="1816920" y="3542931"/>
        <a:ext cx="1492576" cy="776220"/>
      </dsp:txXfrm>
    </dsp:sp>
    <dsp:sp modelId="{CC670E24-8D67-DB42-BE2A-DB06EDBEE376}">
      <dsp:nvSpPr>
        <dsp:cNvPr id="0" name=""/>
        <dsp:cNvSpPr/>
      </dsp:nvSpPr>
      <dsp:spPr>
        <a:xfrm>
          <a:off x="3445335" y="3608909"/>
          <a:ext cx="1610658" cy="644263"/>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GB" sz="1600" kern="1200"/>
            <a:t>Gauge</a:t>
          </a:r>
        </a:p>
      </dsp:txBody>
      <dsp:txXfrm>
        <a:off x="3767467" y="3608909"/>
        <a:ext cx="966395" cy="644263"/>
      </dsp:txXfrm>
    </dsp:sp>
    <dsp:sp modelId="{9B6AE74A-FA20-8249-97E3-920C5E43DB99}">
      <dsp:nvSpPr>
        <dsp:cNvPr id="0" name=""/>
        <dsp:cNvSpPr/>
      </dsp:nvSpPr>
      <dsp:spPr>
        <a:xfrm>
          <a:off x="4830501" y="3608909"/>
          <a:ext cx="2201077" cy="644263"/>
        </a:xfrm>
        <a:prstGeom prst="chevron">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GB" sz="1600" kern="1200"/>
            <a:t>Possibilities</a:t>
          </a:r>
        </a:p>
      </dsp:txBody>
      <dsp:txXfrm>
        <a:off x="5152633" y="3608909"/>
        <a:ext cx="1556814" cy="644263"/>
      </dsp:txXfrm>
    </dsp:sp>
    <dsp:sp modelId="{A61BBBD0-8E7B-3248-BE68-E1180FFC2FAF}">
      <dsp:nvSpPr>
        <dsp:cNvPr id="0" name=""/>
        <dsp:cNvSpPr/>
      </dsp:nvSpPr>
      <dsp:spPr>
        <a:xfrm>
          <a:off x="6806086" y="3608909"/>
          <a:ext cx="1610658" cy="644263"/>
        </a:xfrm>
        <a:prstGeom prst="chevron">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GB" sz="1600" kern="1200"/>
            <a:t>"if"</a:t>
          </a:r>
        </a:p>
      </dsp:txBody>
      <dsp:txXfrm>
        <a:off x="7128218" y="3608909"/>
        <a:ext cx="966395" cy="644263"/>
      </dsp:txXfrm>
    </dsp:sp>
    <dsp:sp modelId="{51A26D12-BA19-9D45-BDD0-E8110A2A4928}">
      <dsp:nvSpPr>
        <dsp:cNvPr id="0" name=""/>
        <dsp:cNvSpPr/>
      </dsp:nvSpPr>
      <dsp:spPr>
        <a:xfrm>
          <a:off x="1428810" y="4427822"/>
          <a:ext cx="2268796" cy="776220"/>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GB" sz="2000" kern="1200"/>
            <a:t>Leading</a:t>
          </a:r>
        </a:p>
      </dsp:txBody>
      <dsp:txXfrm>
        <a:off x="1816920" y="4427822"/>
        <a:ext cx="1492576" cy="776220"/>
      </dsp:txXfrm>
    </dsp:sp>
    <dsp:sp modelId="{0E752300-515E-184C-9636-066A97F400C2}">
      <dsp:nvSpPr>
        <dsp:cNvPr id="0" name=""/>
        <dsp:cNvSpPr/>
      </dsp:nvSpPr>
      <dsp:spPr>
        <a:xfrm>
          <a:off x="3445335" y="4493801"/>
          <a:ext cx="1610658" cy="644263"/>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GB" sz="1600" kern="1200"/>
            <a:t>Imply</a:t>
          </a:r>
        </a:p>
      </dsp:txBody>
      <dsp:txXfrm>
        <a:off x="3767467" y="4493801"/>
        <a:ext cx="966395" cy="644263"/>
      </dsp:txXfrm>
    </dsp:sp>
    <dsp:sp modelId="{C14F33A0-4D34-5443-965F-36007086B74E}">
      <dsp:nvSpPr>
        <dsp:cNvPr id="0" name=""/>
        <dsp:cNvSpPr/>
      </dsp:nvSpPr>
      <dsp:spPr>
        <a:xfrm>
          <a:off x="4830501" y="4493801"/>
          <a:ext cx="1610658" cy="644263"/>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GB" sz="1600" kern="1200"/>
            <a:t>Right</a:t>
          </a:r>
        </a:p>
      </dsp:txBody>
      <dsp:txXfrm>
        <a:off x="5152633" y="4493801"/>
        <a:ext cx="966395" cy="644263"/>
      </dsp:txXfrm>
    </dsp:sp>
    <dsp:sp modelId="{4501BF0E-EEEA-0541-BCE5-AB6141C42FD6}">
      <dsp:nvSpPr>
        <dsp:cNvPr id="0" name=""/>
        <dsp:cNvSpPr/>
      </dsp:nvSpPr>
      <dsp:spPr>
        <a:xfrm>
          <a:off x="6215667" y="4493801"/>
          <a:ext cx="1610658" cy="644263"/>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GB" sz="1600" kern="1200"/>
            <a:t>?</a:t>
          </a:r>
        </a:p>
      </dsp:txBody>
      <dsp:txXfrm>
        <a:off x="6537799" y="4493801"/>
        <a:ext cx="966395" cy="6442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8C0569-F4D1-6144-855B-DE08F97E59C5}">
      <dsp:nvSpPr>
        <dsp:cNvPr id="0" name=""/>
        <dsp:cNvSpPr/>
      </dsp:nvSpPr>
      <dsp:spPr>
        <a:xfrm>
          <a:off x="1092707" y="40195"/>
          <a:ext cx="1929405" cy="1929405"/>
        </a:xfrm>
        <a:prstGeom prst="ellipse">
          <a:avLst/>
        </a:prstGeom>
        <a:solidFill>
          <a:schemeClr val="accent2">
            <a:shade val="80000"/>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GB" sz="2400" kern="1200"/>
            <a:t>Focus</a:t>
          </a:r>
        </a:p>
      </dsp:txBody>
      <dsp:txXfrm>
        <a:off x="1349961" y="377841"/>
        <a:ext cx="1414897" cy="868232"/>
      </dsp:txXfrm>
    </dsp:sp>
    <dsp:sp modelId="{F81A34BE-1B0C-6A4A-A540-042ECBAF6B7D}">
      <dsp:nvSpPr>
        <dsp:cNvPr id="0" name=""/>
        <dsp:cNvSpPr/>
      </dsp:nvSpPr>
      <dsp:spPr>
        <a:xfrm>
          <a:off x="1788901" y="1246074"/>
          <a:ext cx="1929405" cy="1929405"/>
        </a:xfrm>
        <a:prstGeom prst="ellipse">
          <a:avLst/>
        </a:prstGeom>
        <a:solidFill>
          <a:schemeClr val="accent2">
            <a:shade val="80000"/>
            <a:alpha val="50000"/>
            <a:hueOff val="-240708"/>
            <a:satOff val="5083"/>
            <a:lumOff val="135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GB" sz="2400" kern="1200"/>
            <a:t>Elicit</a:t>
          </a:r>
        </a:p>
      </dsp:txBody>
      <dsp:txXfrm>
        <a:off x="2378977" y="1744503"/>
        <a:ext cx="1157643" cy="1061172"/>
      </dsp:txXfrm>
    </dsp:sp>
    <dsp:sp modelId="{EC5C2E38-0A73-EE42-84C7-CDBC8660C8AD}">
      <dsp:nvSpPr>
        <dsp:cNvPr id="0" name=""/>
        <dsp:cNvSpPr/>
      </dsp:nvSpPr>
      <dsp:spPr>
        <a:xfrm>
          <a:off x="396513" y="1246074"/>
          <a:ext cx="1929405" cy="1929405"/>
        </a:xfrm>
        <a:prstGeom prst="ellipse">
          <a:avLst/>
        </a:prstGeom>
        <a:solidFill>
          <a:schemeClr val="accent2">
            <a:shade val="80000"/>
            <a:alpha val="50000"/>
            <a:hueOff val="-481415"/>
            <a:satOff val="10166"/>
            <a:lumOff val="27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GB" sz="2400" kern="1200"/>
            <a:t>Encourge</a:t>
          </a:r>
        </a:p>
      </dsp:txBody>
      <dsp:txXfrm>
        <a:off x="578199" y="1744503"/>
        <a:ext cx="1157643" cy="10611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0EDA9A-9A41-440E-B59E-A1A7CD470B1C}">
      <dsp:nvSpPr>
        <dsp:cNvPr id="0" name=""/>
        <dsp:cNvSpPr/>
      </dsp:nvSpPr>
      <dsp:spPr>
        <a:xfrm>
          <a:off x="0" y="0"/>
          <a:ext cx="2029175" cy="3752651"/>
        </a:xfrm>
        <a:prstGeom prst="roundRect">
          <a:avLst>
            <a:gd name="adj" fmla="val 10000"/>
          </a:avLst>
        </a:prstGeom>
        <a:solidFill>
          <a:srgbClr val="4D2D78"/>
        </a:solidFill>
        <a:ln>
          <a:noFill/>
        </a:ln>
        <a:effectLst/>
      </dsp:spPr>
      <dsp:style>
        <a:lnRef idx="0">
          <a:scrgbClr r="0" g="0" b="0"/>
        </a:lnRef>
        <a:fillRef idx="1">
          <a:scrgbClr r="0" g="0" b="0"/>
        </a:fillRef>
        <a:effectRef idx="2">
          <a:scrgbClr r="0" g="0" b="0"/>
        </a:effectRef>
        <a:fontRef idx="minor"/>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GB" sz="3800" kern="1200">
              <a:solidFill>
                <a:schemeClr val="bg1"/>
              </a:solidFill>
            </a:rPr>
            <a:t>      S	</a:t>
          </a:r>
        </a:p>
      </dsp:txBody>
      <dsp:txXfrm>
        <a:off x="0" y="0"/>
        <a:ext cx="2029175" cy="1125795"/>
      </dsp:txXfrm>
    </dsp:sp>
    <dsp:sp modelId="{D2366C58-BBBB-4598-A3C3-9BFD90EC1052}">
      <dsp:nvSpPr>
        <dsp:cNvPr id="0" name=""/>
        <dsp:cNvSpPr/>
      </dsp:nvSpPr>
      <dsp:spPr>
        <a:xfrm>
          <a:off x="208700" y="1125795"/>
          <a:ext cx="1623340" cy="2439223"/>
        </a:xfrm>
        <a:prstGeom prst="roundRect">
          <a:avLst>
            <a:gd name="adj" fmla="val 10000"/>
          </a:avLst>
        </a:prstGeom>
        <a:solidFill>
          <a:srgbClr val="E4E4F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rtl="0">
            <a:lnSpc>
              <a:spcPct val="90000"/>
            </a:lnSpc>
            <a:spcBef>
              <a:spcPct val="0"/>
            </a:spcBef>
            <a:spcAft>
              <a:spcPct val="35000"/>
            </a:spcAft>
            <a:buNone/>
          </a:pPr>
          <a:r>
            <a:rPr lang="en-GB" sz="2800" kern="1200">
              <a:solidFill>
                <a:srgbClr val="4D2D78"/>
              </a:solidFill>
            </a:rPr>
            <a:t>Sit </a:t>
          </a:r>
        </a:p>
        <a:p>
          <a:pPr lvl="0" algn="ctr" defTabSz="1244600" rtl="0">
            <a:lnSpc>
              <a:spcPct val="90000"/>
            </a:lnSpc>
            <a:spcBef>
              <a:spcPct val="0"/>
            </a:spcBef>
            <a:spcAft>
              <a:spcPct val="35000"/>
            </a:spcAft>
            <a:buNone/>
          </a:pPr>
          <a:r>
            <a:rPr lang="en-GB" sz="3600" b="1" kern="1200">
              <a:solidFill>
                <a:srgbClr val="4D2D78"/>
              </a:solidFill>
            </a:rPr>
            <a:t>s</a:t>
          </a:r>
          <a:r>
            <a:rPr lang="en-GB" sz="2800" kern="1200">
              <a:solidFill>
                <a:srgbClr val="4D2D78"/>
              </a:solidFill>
            </a:rPr>
            <a:t>quarely</a:t>
          </a:r>
        </a:p>
      </dsp:txBody>
      <dsp:txXfrm>
        <a:off x="256246" y="1173341"/>
        <a:ext cx="1528248" cy="2344131"/>
      </dsp:txXfrm>
    </dsp:sp>
    <dsp:sp modelId="{A284DD2F-F329-4B14-947F-931011155417}">
      <dsp:nvSpPr>
        <dsp:cNvPr id="0" name=""/>
        <dsp:cNvSpPr/>
      </dsp:nvSpPr>
      <dsp:spPr>
        <a:xfrm>
          <a:off x="2187146" y="0"/>
          <a:ext cx="2029175" cy="3752651"/>
        </a:xfrm>
        <a:prstGeom prst="roundRect">
          <a:avLst>
            <a:gd name="adj" fmla="val 10000"/>
          </a:avLst>
        </a:prstGeom>
        <a:solidFill>
          <a:srgbClr val="4D2D78"/>
        </a:solidFill>
        <a:ln>
          <a:noFill/>
        </a:ln>
        <a:effectLst/>
      </dsp:spPr>
      <dsp:style>
        <a:lnRef idx="0">
          <a:scrgbClr r="0" g="0" b="0"/>
        </a:lnRef>
        <a:fillRef idx="1">
          <a:scrgbClr r="0" g="0" b="0"/>
        </a:fillRef>
        <a:effectRef idx="2">
          <a:scrgbClr r="0" g="0" b="0"/>
        </a:effectRef>
        <a:fontRef idx="minor"/>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GB" sz="3800" kern="1200">
              <a:solidFill>
                <a:schemeClr val="bg1"/>
              </a:solidFill>
            </a:rPr>
            <a:t>O</a:t>
          </a:r>
        </a:p>
      </dsp:txBody>
      <dsp:txXfrm>
        <a:off x="2187146" y="0"/>
        <a:ext cx="2029175" cy="1125795"/>
      </dsp:txXfrm>
    </dsp:sp>
    <dsp:sp modelId="{B8C4621E-14BD-4D14-9A42-331B4C3C9FB6}">
      <dsp:nvSpPr>
        <dsp:cNvPr id="0" name=""/>
        <dsp:cNvSpPr/>
      </dsp:nvSpPr>
      <dsp:spPr>
        <a:xfrm>
          <a:off x="2390063" y="1125795"/>
          <a:ext cx="1623340" cy="2439223"/>
        </a:xfrm>
        <a:prstGeom prst="roundRect">
          <a:avLst>
            <a:gd name="adj" fmla="val 10000"/>
          </a:avLst>
        </a:prstGeom>
        <a:solidFill>
          <a:srgbClr val="E4E4F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rtl="0">
            <a:lnSpc>
              <a:spcPct val="90000"/>
            </a:lnSpc>
            <a:spcBef>
              <a:spcPct val="0"/>
            </a:spcBef>
            <a:spcAft>
              <a:spcPct val="35000"/>
            </a:spcAft>
            <a:buNone/>
          </a:pPr>
          <a:r>
            <a:rPr lang="en-GB" sz="2800" kern="1200">
              <a:solidFill>
                <a:srgbClr val="4D2D78"/>
              </a:solidFill>
            </a:rPr>
            <a:t>Sit</a:t>
          </a:r>
        </a:p>
        <a:p>
          <a:pPr lvl="0" algn="ctr" defTabSz="1244600" rtl="0">
            <a:lnSpc>
              <a:spcPct val="90000"/>
            </a:lnSpc>
            <a:spcBef>
              <a:spcPct val="0"/>
            </a:spcBef>
            <a:spcAft>
              <a:spcPct val="35000"/>
            </a:spcAft>
            <a:buNone/>
          </a:pPr>
          <a:r>
            <a:rPr lang="en-GB" sz="3600" b="1" kern="1200">
              <a:solidFill>
                <a:srgbClr val="4D2D78"/>
              </a:solidFill>
            </a:rPr>
            <a:t>o</a:t>
          </a:r>
          <a:r>
            <a:rPr lang="en-GB" sz="2800" kern="1200">
              <a:solidFill>
                <a:srgbClr val="4D2D78"/>
              </a:solidFill>
            </a:rPr>
            <a:t>penly</a:t>
          </a:r>
        </a:p>
      </dsp:txBody>
      <dsp:txXfrm>
        <a:off x="2437609" y="1173341"/>
        <a:ext cx="1528248" cy="2344131"/>
      </dsp:txXfrm>
    </dsp:sp>
    <dsp:sp modelId="{F2AB18FD-BA12-401B-921F-98E5F25BDE9D}">
      <dsp:nvSpPr>
        <dsp:cNvPr id="0" name=""/>
        <dsp:cNvSpPr/>
      </dsp:nvSpPr>
      <dsp:spPr>
        <a:xfrm>
          <a:off x="4348279" y="0"/>
          <a:ext cx="2029175" cy="3752651"/>
        </a:xfrm>
        <a:prstGeom prst="roundRect">
          <a:avLst>
            <a:gd name="adj" fmla="val 10000"/>
          </a:avLst>
        </a:prstGeom>
        <a:solidFill>
          <a:srgbClr val="4D2D78"/>
        </a:solidFill>
        <a:ln>
          <a:noFill/>
        </a:ln>
        <a:effectLst/>
      </dsp:spPr>
      <dsp:style>
        <a:lnRef idx="0">
          <a:scrgbClr r="0" g="0" b="0"/>
        </a:lnRef>
        <a:fillRef idx="1">
          <a:scrgbClr r="0" g="0" b="0"/>
        </a:fillRef>
        <a:effectRef idx="2">
          <a:scrgbClr r="0" g="0" b="0"/>
        </a:effectRef>
        <a:fontRef idx="minor"/>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GB" sz="3800" kern="1200">
              <a:solidFill>
                <a:schemeClr val="bg1"/>
              </a:solidFill>
            </a:rPr>
            <a:t>L</a:t>
          </a:r>
        </a:p>
      </dsp:txBody>
      <dsp:txXfrm>
        <a:off x="4348279" y="0"/>
        <a:ext cx="2029175" cy="1125795"/>
      </dsp:txXfrm>
    </dsp:sp>
    <dsp:sp modelId="{1D9D42B7-8624-4E09-8E1C-2C93A5E12806}">
      <dsp:nvSpPr>
        <dsp:cNvPr id="0" name=""/>
        <dsp:cNvSpPr/>
      </dsp:nvSpPr>
      <dsp:spPr>
        <a:xfrm>
          <a:off x="4571427" y="1125795"/>
          <a:ext cx="1623340" cy="2439223"/>
        </a:xfrm>
        <a:prstGeom prst="roundRect">
          <a:avLst>
            <a:gd name="adj" fmla="val 10000"/>
          </a:avLst>
        </a:prstGeom>
        <a:solidFill>
          <a:srgbClr val="E4E4F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68580" rIns="91440" bIns="68580" numCol="1" spcCol="1270" anchor="ctr" anchorCtr="0">
          <a:noAutofit/>
        </a:bodyPr>
        <a:lstStyle/>
        <a:p>
          <a:pPr marL="49213" lvl="0" indent="0" algn="ctr" defTabSz="1600200" rtl="0">
            <a:lnSpc>
              <a:spcPct val="90000"/>
            </a:lnSpc>
            <a:spcBef>
              <a:spcPct val="0"/>
            </a:spcBef>
            <a:spcAft>
              <a:spcPct val="35000"/>
            </a:spcAft>
            <a:buNone/>
            <a:tabLst/>
          </a:pPr>
          <a:r>
            <a:rPr lang="en-GB" sz="3600" b="1" i="0" kern="1200">
              <a:solidFill>
                <a:srgbClr val="4D2D78"/>
              </a:solidFill>
            </a:rPr>
            <a:t>L</a:t>
          </a:r>
          <a:r>
            <a:rPr lang="en-GB" sz="2800" i="0" kern="1200">
              <a:solidFill>
                <a:srgbClr val="4D2D78"/>
              </a:solidFill>
            </a:rPr>
            <a:t>ean </a:t>
          </a:r>
          <a:r>
            <a:rPr lang="en-GB" sz="2800" kern="1200">
              <a:solidFill>
                <a:srgbClr val="4D2D78"/>
              </a:solidFill>
            </a:rPr>
            <a:t>towards client</a:t>
          </a:r>
        </a:p>
      </dsp:txBody>
      <dsp:txXfrm>
        <a:off x="4618973" y="1173341"/>
        <a:ext cx="1528248" cy="2344131"/>
      </dsp:txXfrm>
    </dsp:sp>
    <dsp:sp modelId="{4A6AEDA7-EFB7-4744-AA31-D4ABB8439B84}">
      <dsp:nvSpPr>
        <dsp:cNvPr id="0" name=""/>
        <dsp:cNvSpPr/>
      </dsp:nvSpPr>
      <dsp:spPr>
        <a:xfrm>
          <a:off x="6549873" y="0"/>
          <a:ext cx="2029175" cy="3752651"/>
        </a:xfrm>
        <a:prstGeom prst="roundRect">
          <a:avLst>
            <a:gd name="adj" fmla="val 10000"/>
          </a:avLst>
        </a:prstGeom>
        <a:solidFill>
          <a:srgbClr val="4D2D78"/>
        </a:solidFill>
        <a:ln>
          <a:noFill/>
        </a:ln>
        <a:effectLst/>
      </dsp:spPr>
      <dsp:style>
        <a:lnRef idx="0">
          <a:scrgbClr r="0" g="0" b="0"/>
        </a:lnRef>
        <a:fillRef idx="1">
          <a:scrgbClr r="0" g="0" b="0"/>
        </a:fillRef>
        <a:effectRef idx="2">
          <a:scrgbClr r="0" g="0" b="0"/>
        </a:effectRef>
        <a:fontRef idx="minor"/>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GB" sz="3800" kern="1200">
              <a:solidFill>
                <a:schemeClr val="bg1"/>
              </a:solidFill>
            </a:rPr>
            <a:t>       E	</a:t>
          </a:r>
        </a:p>
      </dsp:txBody>
      <dsp:txXfrm>
        <a:off x="6549873" y="0"/>
        <a:ext cx="2029175" cy="1125795"/>
      </dsp:txXfrm>
    </dsp:sp>
    <dsp:sp modelId="{779A7EDC-5CCB-40B5-BDAC-158F9D752C54}">
      <dsp:nvSpPr>
        <dsp:cNvPr id="0" name=""/>
        <dsp:cNvSpPr/>
      </dsp:nvSpPr>
      <dsp:spPr>
        <a:xfrm>
          <a:off x="6752791" y="1125795"/>
          <a:ext cx="1623340" cy="2439223"/>
        </a:xfrm>
        <a:prstGeom prst="roundRect">
          <a:avLst>
            <a:gd name="adj" fmla="val 10000"/>
          </a:avLst>
        </a:prstGeom>
        <a:solidFill>
          <a:srgbClr val="E4E4F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68580" rIns="91440" bIns="68580" numCol="1" spcCol="1270" anchor="ctr" anchorCtr="0">
          <a:noAutofit/>
        </a:bodyPr>
        <a:lstStyle/>
        <a:p>
          <a:pPr marL="133350" lvl="0" indent="0" algn="ctr" defTabSz="1600200" rtl="0">
            <a:lnSpc>
              <a:spcPct val="90000"/>
            </a:lnSpc>
            <a:spcBef>
              <a:spcPct val="0"/>
            </a:spcBef>
            <a:spcAft>
              <a:spcPct val="35000"/>
            </a:spcAft>
            <a:buNone/>
            <a:tabLst/>
          </a:pPr>
          <a:r>
            <a:rPr lang="en-GB" sz="3600" b="1" kern="1200">
              <a:solidFill>
                <a:srgbClr val="4D2D78"/>
              </a:solidFill>
            </a:rPr>
            <a:t>E</a:t>
          </a:r>
          <a:r>
            <a:rPr lang="en-GB" sz="2800" kern="1200">
              <a:solidFill>
                <a:srgbClr val="4D2D78"/>
              </a:solidFill>
            </a:rPr>
            <a:t>ye contact</a:t>
          </a:r>
        </a:p>
      </dsp:txBody>
      <dsp:txXfrm>
        <a:off x="6800337" y="1173341"/>
        <a:ext cx="1528248" cy="2344131"/>
      </dsp:txXfrm>
    </dsp:sp>
    <dsp:sp modelId="{6BDC0291-C3FB-4F89-9A65-23F4E1CC21B4}">
      <dsp:nvSpPr>
        <dsp:cNvPr id="0" name=""/>
        <dsp:cNvSpPr/>
      </dsp:nvSpPr>
      <dsp:spPr>
        <a:xfrm>
          <a:off x="8731237" y="0"/>
          <a:ext cx="2029175" cy="3752651"/>
        </a:xfrm>
        <a:prstGeom prst="roundRect">
          <a:avLst>
            <a:gd name="adj" fmla="val 10000"/>
          </a:avLst>
        </a:prstGeom>
        <a:solidFill>
          <a:srgbClr val="4D2D78"/>
        </a:solidFill>
        <a:ln>
          <a:noFill/>
        </a:ln>
        <a:effectLst/>
      </dsp:spPr>
      <dsp:style>
        <a:lnRef idx="0">
          <a:scrgbClr r="0" g="0" b="0"/>
        </a:lnRef>
        <a:fillRef idx="1">
          <a:scrgbClr r="0" g="0" b="0"/>
        </a:fillRef>
        <a:effectRef idx="2">
          <a:scrgbClr r="0" g="0" b="0"/>
        </a:effectRef>
        <a:fontRef idx="minor"/>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GB" sz="3800" kern="1200">
              <a:solidFill>
                <a:schemeClr val="bg1"/>
              </a:solidFill>
            </a:rPr>
            <a:t>       R	</a:t>
          </a:r>
        </a:p>
      </dsp:txBody>
      <dsp:txXfrm>
        <a:off x="8731237" y="0"/>
        <a:ext cx="2029175" cy="1125795"/>
      </dsp:txXfrm>
    </dsp:sp>
    <dsp:sp modelId="{C439CBF2-0194-4CFE-A403-378DF291E941}">
      <dsp:nvSpPr>
        <dsp:cNvPr id="0" name=""/>
        <dsp:cNvSpPr/>
      </dsp:nvSpPr>
      <dsp:spPr>
        <a:xfrm>
          <a:off x="8934155" y="1125795"/>
          <a:ext cx="1623340" cy="2439223"/>
        </a:xfrm>
        <a:prstGeom prst="roundRect">
          <a:avLst>
            <a:gd name="adj" fmla="val 10000"/>
          </a:avLst>
        </a:prstGeom>
        <a:solidFill>
          <a:srgbClr val="E4E4F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68580" rIns="91440" bIns="68580" numCol="1" spcCol="1270" anchor="ctr" anchorCtr="0">
          <a:noAutofit/>
        </a:bodyPr>
        <a:lstStyle/>
        <a:p>
          <a:pPr lvl="0" algn="ctr" defTabSz="1600200" rtl="0">
            <a:lnSpc>
              <a:spcPct val="90000"/>
            </a:lnSpc>
            <a:spcBef>
              <a:spcPct val="0"/>
            </a:spcBef>
            <a:spcAft>
              <a:spcPct val="35000"/>
            </a:spcAft>
            <a:buNone/>
          </a:pPr>
          <a:r>
            <a:rPr lang="en-GB" sz="3600" kern="1200">
              <a:solidFill>
                <a:srgbClr val="4D2D78"/>
              </a:solidFill>
            </a:rPr>
            <a:t>R</a:t>
          </a:r>
          <a:r>
            <a:rPr lang="en-GB" sz="2800" kern="1200">
              <a:solidFill>
                <a:srgbClr val="4D2D78"/>
              </a:solidFill>
            </a:rPr>
            <a:t>elax</a:t>
          </a:r>
          <a:endParaRPr lang="en-GB" sz="3600" kern="1200">
            <a:solidFill>
              <a:srgbClr val="4D2D78"/>
            </a:solidFill>
          </a:endParaRPr>
        </a:p>
      </dsp:txBody>
      <dsp:txXfrm>
        <a:off x="8981701" y="1173341"/>
        <a:ext cx="1528248" cy="23441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6852DA-89E6-B24B-A3EB-0AB28D7745DC}">
      <dsp:nvSpPr>
        <dsp:cNvPr id="0" name=""/>
        <dsp:cNvSpPr/>
      </dsp:nvSpPr>
      <dsp:spPr>
        <a:xfrm rot="5400000">
          <a:off x="6762602" y="-2916679"/>
          <a:ext cx="674321" cy="6682129"/>
        </a:xfrm>
        <a:prstGeom prst="round2SameRect">
          <a:avLst/>
        </a:prstGeom>
        <a:solidFill>
          <a:srgbClr val="7030A0">
            <a:alpha val="59072"/>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066800">
            <a:lnSpc>
              <a:spcPct val="90000"/>
            </a:lnSpc>
            <a:spcBef>
              <a:spcPct val="0"/>
            </a:spcBef>
            <a:spcAft>
              <a:spcPct val="15000"/>
            </a:spcAft>
            <a:buChar char="••"/>
          </a:pPr>
          <a:r>
            <a:rPr lang="en-GB" sz="2400" kern="1200"/>
            <a:t>Crying, Loud, Sobbing, Distressing</a:t>
          </a:r>
        </a:p>
      </dsp:txBody>
      <dsp:txXfrm rot="-5400000">
        <a:off x="3758698" y="120143"/>
        <a:ext cx="6649211" cy="608485"/>
      </dsp:txXfrm>
    </dsp:sp>
    <dsp:sp modelId="{8289FAB0-D3EA-0B42-8A3A-1F8D23AE0A12}">
      <dsp:nvSpPr>
        <dsp:cNvPr id="0" name=""/>
        <dsp:cNvSpPr/>
      </dsp:nvSpPr>
      <dsp:spPr>
        <a:xfrm>
          <a:off x="0" y="2934"/>
          <a:ext cx="3758698" cy="842901"/>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a:t>Emotionally RAW</a:t>
          </a:r>
          <a:endParaRPr lang="en-GB" sz="3300" kern="1200"/>
        </a:p>
      </dsp:txBody>
      <dsp:txXfrm>
        <a:off x="41147" y="44081"/>
        <a:ext cx="3676404" cy="760607"/>
      </dsp:txXfrm>
    </dsp:sp>
    <dsp:sp modelId="{A36737BB-A93D-EB4D-9A90-EB85723539ED}">
      <dsp:nvSpPr>
        <dsp:cNvPr id="0" name=""/>
        <dsp:cNvSpPr/>
      </dsp:nvSpPr>
      <dsp:spPr>
        <a:xfrm rot="5400000">
          <a:off x="6762602" y="-2031632"/>
          <a:ext cx="674321" cy="6682129"/>
        </a:xfrm>
        <a:prstGeom prst="round2SameRect">
          <a:avLst/>
        </a:prstGeom>
        <a:solidFill>
          <a:srgbClr val="7030A0">
            <a:alpha val="59072"/>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066800">
            <a:lnSpc>
              <a:spcPct val="90000"/>
            </a:lnSpc>
            <a:spcBef>
              <a:spcPct val="0"/>
            </a:spcBef>
            <a:spcAft>
              <a:spcPct val="15000"/>
            </a:spcAft>
            <a:buChar char="••"/>
          </a:pPr>
          <a:r>
            <a:rPr lang="en-GB" sz="2400" kern="1200"/>
            <a:t>Silence, Camera off, Quiet</a:t>
          </a:r>
        </a:p>
      </dsp:txBody>
      <dsp:txXfrm rot="-5400000">
        <a:off x="3758698" y="1005190"/>
        <a:ext cx="6649211" cy="608485"/>
      </dsp:txXfrm>
    </dsp:sp>
    <dsp:sp modelId="{9EC0A51B-B817-9240-9AA4-6BF5A58708C8}">
      <dsp:nvSpPr>
        <dsp:cNvPr id="0" name=""/>
        <dsp:cNvSpPr/>
      </dsp:nvSpPr>
      <dsp:spPr>
        <a:xfrm>
          <a:off x="0" y="887981"/>
          <a:ext cx="3758698" cy="842901"/>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GB" sz="3300" kern="1200"/>
            <a:t>Traumatised</a:t>
          </a:r>
        </a:p>
      </dsp:txBody>
      <dsp:txXfrm>
        <a:off x="41147" y="929128"/>
        <a:ext cx="3676404" cy="760607"/>
      </dsp:txXfrm>
    </dsp:sp>
    <dsp:sp modelId="{66607069-DBB4-6E43-9C2D-AAA9197D656F}">
      <dsp:nvSpPr>
        <dsp:cNvPr id="0" name=""/>
        <dsp:cNvSpPr/>
      </dsp:nvSpPr>
      <dsp:spPr>
        <a:xfrm rot="5400000">
          <a:off x="6762602" y="-1146585"/>
          <a:ext cx="674321" cy="6682129"/>
        </a:xfrm>
        <a:prstGeom prst="round2SameRect">
          <a:avLst/>
        </a:prstGeom>
        <a:solidFill>
          <a:srgbClr val="7030A0">
            <a:alpha val="59072"/>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171450" lvl="1" indent="-171450" algn="l" defTabSz="800100">
            <a:lnSpc>
              <a:spcPct val="90000"/>
            </a:lnSpc>
            <a:spcBef>
              <a:spcPct val="0"/>
            </a:spcBef>
            <a:spcAft>
              <a:spcPct val="15000"/>
            </a:spcAft>
            <a:buChar char="••"/>
          </a:pPr>
          <a:r>
            <a:rPr lang="en-US" sz="1800" kern="1200"/>
            <a:t>Excessive Need for Attention, Cutting people off, Overtalking, Dominating, Alienating others</a:t>
          </a:r>
          <a:endParaRPr lang="en-GB" sz="1800" kern="1200"/>
        </a:p>
      </dsp:txBody>
      <dsp:txXfrm rot="-5400000">
        <a:off x="3758698" y="1890237"/>
        <a:ext cx="6649211" cy="608485"/>
      </dsp:txXfrm>
    </dsp:sp>
    <dsp:sp modelId="{3B962A9A-9BBD-CB49-8A32-EF45018BF6C0}">
      <dsp:nvSpPr>
        <dsp:cNvPr id="0" name=""/>
        <dsp:cNvSpPr/>
      </dsp:nvSpPr>
      <dsp:spPr>
        <a:xfrm>
          <a:off x="0" y="1773028"/>
          <a:ext cx="3758698" cy="842901"/>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a:t>Desperate</a:t>
          </a:r>
          <a:endParaRPr lang="en-GB" sz="3300" kern="1200"/>
        </a:p>
      </dsp:txBody>
      <dsp:txXfrm>
        <a:off x="41147" y="1814175"/>
        <a:ext cx="3676404" cy="760607"/>
      </dsp:txXfrm>
    </dsp:sp>
    <dsp:sp modelId="{4F322537-D7AD-ED47-99D7-74724606761D}">
      <dsp:nvSpPr>
        <dsp:cNvPr id="0" name=""/>
        <dsp:cNvSpPr/>
      </dsp:nvSpPr>
      <dsp:spPr>
        <a:xfrm rot="5400000">
          <a:off x="6762602" y="-261538"/>
          <a:ext cx="674321" cy="6682129"/>
        </a:xfrm>
        <a:prstGeom prst="round2SameRect">
          <a:avLst/>
        </a:prstGeom>
        <a:solidFill>
          <a:srgbClr val="7030A0">
            <a:alpha val="59072"/>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889000">
            <a:lnSpc>
              <a:spcPct val="90000"/>
            </a:lnSpc>
            <a:spcBef>
              <a:spcPct val="0"/>
            </a:spcBef>
            <a:spcAft>
              <a:spcPct val="15000"/>
            </a:spcAft>
            <a:buChar char="••"/>
          </a:pPr>
          <a:r>
            <a:rPr lang="en-GB" sz="2000" kern="1200"/>
            <a:t>I know better, Dismissive of others </a:t>
          </a:r>
        </a:p>
      </dsp:txBody>
      <dsp:txXfrm rot="-5400000">
        <a:off x="3758698" y="2775284"/>
        <a:ext cx="6649211" cy="608485"/>
      </dsp:txXfrm>
    </dsp:sp>
    <dsp:sp modelId="{1FD35FF3-AC1F-D441-B18D-020F8F99AEFF}">
      <dsp:nvSpPr>
        <dsp:cNvPr id="0" name=""/>
        <dsp:cNvSpPr/>
      </dsp:nvSpPr>
      <dsp:spPr>
        <a:xfrm>
          <a:off x="0" y="2658075"/>
          <a:ext cx="3758698" cy="842901"/>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a:t>Avoidant Coper</a:t>
          </a:r>
          <a:endParaRPr lang="en-GB" sz="3300" kern="1200"/>
        </a:p>
      </dsp:txBody>
      <dsp:txXfrm>
        <a:off x="41147" y="2699222"/>
        <a:ext cx="3676404" cy="760607"/>
      </dsp:txXfrm>
    </dsp:sp>
    <dsp:sp modelId="{D3E3F36A-4FD6-4F4F-8381-469ED75E7DD7}">
      <dsp:nvSpPr>
        <dsp:cNvPr id="0" name=""/>
        <dsp:cNvSpPr/>
      </dsp:nvSpPr>
      <dsp:spPr>
        <a:xfrm rot="5400000">
          <a:off x="6656671" y="641477"/>
          <a:ext cx="872315" cy="6675604"/>
        </a:xfrm>
        <a:prstGeom prst="round2SameRect">
          <a:avLst/>
        </a:prstGeom>
        <a:solidFill>
          <a:srgbClr val="7030A0">
            <a:alpha val="59072"/>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889000">
            <a:lnSpc>
              <a:spcPct val="90000"/>
            </a:lnSpc>
            <a:spcBef>
              <a:spcPct val="0"/>
            </a:spcBef>
            <a:spcAft>
              <a:spcPct val="15000"/>
            </a:spcAft>
            <a:buChar char="••"/>
          </a:pPr>
          <a:r>
            <a:rPr lang="en-US" sz="2000" kern="1200"/>
            <a:t>Bewilderment, Confusion, Anger, Snappy, </a:t>
          </a:r>
          <a:r>
            <a:rPr lang="en-GB" sz="2000" kern="1200"/>
            <a:t>Boredom, Frustration, Cultural Disagreement, Boredom, Frustration, Cultural Disagreement</a:t>
          </a:r>
        </a:p>
      </dsp:txBody>
      <dsp:txXfrm rot="-5400000">
        <a:off x="3755027" y="3585705"/>
        <a:ext cx="6633021" cy="787149"/>
      </dsp:txXfrm>
    </dsp:sp>
    <dsp:sp modelId="{2A40A09F-1122-9D42-879C-92FB3FDFA8DD}">
      <dsp:nvSpPr>
        <dsp:cNvPr id="0" name=""/>
        <dsp:cNvSpPr/>
      </dsp:nvSpPr>
      <dsp:spPr>
        <a:xfrm>
          <a:off x="0" y="3557828"/>
          <a:ext cx="3755027" cy="842901"/>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GB" sz="3300" kern="1200"/>
            <a:t>Complex Grief</a:t>
          </a:r>
        </a:p>
      </dsp:txBody>
      <dsp:txXfrm>
        <a:off x="41147" y="3598975"/>
        <a:ext cx="3672733" cy="760607"/>
      </dsp:txXfrm>
    </dsp:sp>
    <dsp:sp modelId="{F56AC78F-7D1A-9849-842F-C6016EBE60BE}">
      <dsp:nvSpPr>
        <dsp:cNvPr id="0" name=""/>
        <dsp:cNvSpPr/>
      </dsp:nvSpPr>
      <dsp:spPr>
        <a:xfrm rot="5400000">
          <a:off x="6762602" y="1537968"/>
          <a:ext cx="674321" cy="6682129"/>
        </a:xfrm>
        <a:prstGeom prst="round2SameRect">
          <a:avLst/>
        </a:prstGeom>
        <a:solidFill>
          <a:srgbClr val="7030A0">
            <a:alpha val="59072"/>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GB" sz="2700" kern="1200"/>
            <a:t>May not have filters when talking to others</a:t>
          </a:r>
        </a:p>
      </dsp:txBody>
      <dsp:txXfrm rot="-5400000">
        <a:off x="3758698" y="4574790"/>
        <a:ext cx="6649211" cy="608485"/>
      </dsp:txXfrm>
    </dsp:sp>
    <dsp:sp modelId="{E9399A1E-9124-D446-A9F4-97AC96720CD7}">
      <dsp:nvSpPr>
        <dsp:cNvPr id="0" name=""/>
        <dsp:cNvSpPr/>
      </dsp:nvSpPr>
      <dsp:spPr>
        <a:xfrm>
          <a:off x="0" y="4457582"/>
          <a:ext cx="3758698" cy="842901"/>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GB" sz="3300" kern="1200"/>
            <a:t>Poor Mental Health</a:t>
          </a:r>
        </a:p>
      </dsp:txBody>
      <dsp:txXfrm>
        <a:off x="41147" y="4498729"/>
        <a:ext cx="3676404" cy="760607"/>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1335F1-5DD9-4DAE-9E86-AC4ABAB04CB1}" type="datetimeFigureOut">
              <a:rPr lang="en-GB" smtClean="0"/>
              <a:t>25/09/2023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9FBA40-E441-4984-BCB5-8DC49938351D}" type="slidenum">
              <a:rPr lang="en-GB" smtClean="0"/>
              <a:t>‹#›</a:t>
            </a:fld>
            <a:endParaRPr lang="en-GB"/>
          </a:p>
        </p:txBody>
      </p:sp>
    </p:spTree>
    <p:extLst>
      <p:ext uri="{BB962C8B-B14F-4D97-AF65-F5344CB8AC3E}">
        <p14:creationId xmlns:p14="http://schemas.microsoft.com/office/powerpoint/2010/main" val="3464056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lovetoknow.com/life/grief-loss/grief-support-parents" TargetMode="External"/><Relationship Id="rId7" Type="http://schemas.openxmlformats.org/officeDocument/2006/relationships/hyperlink" Target="https://www.lovetoknow.com/life/grief-loss/why-we-establish-memorials"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resourcesforgrief.com/griefSupportGroup.php" TargetMode="External"/><Relationship Id="rId5" Type="http://schemas.openxmlformats.org/officeDocument/2006/relationships/hyperlink" Target="http://www.apa.org/helpcenter/group-therapy.aspx" TargetMode="External"/><Relationship Id="rId4" Type="http://schemas.openxmlformats.org/officeDocument/2006/relationships/hyperlink" Target="http://www.psychologyandbehavior.com/services/group-therapy/"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socialworkers.org/"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mentalhealthamerica.net/sites/default/files/MHA%20Support%20Group%20Facilitation%20Guide%202016.pdf"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en.wikipedia.org/wiki/Voice_confrontation#cite_note-Weston-Rousey-5" TargetMode="External"/><Relationship Id="rId13" Type="http://schemas.openxmlformats.org/officeDocument/2006/relationships/hyperlink" Target="https://www.mcgill.ca/pell_lab/" TargetMode="External"/><Relationship Id="rId3" Type="http://schemas.openxmlformats.org/officeDocument/2006/relationships/hyperlink" Target="https://en.wikipedia.org/wiki/Psychology" TargetMode="External"/><Relationship Id="rId7" Type="http://schemas.openxmlformats.org/officeDocument/2006/relationships/hyperlink" Target="https://en.wikipedia.org/wiki/Voice_confrontation#cite_note-Holzman-Rousey-4" TargetMode="External"/><Relationship Id="rId12" Type="http://schemas.openxmlformats.org/officeDocument/2006/relationships/hyperlink" Target="http://psycnet.apa.org/record/1968-03920-001"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en.wikipedia.org/wiki/Voice_confrontation#cite_note-Guardian-3" TargetMode="External"/><Relationship Id="rId11" Type="http://schemas.openxmlformats.org/officeDocument/2006/relationships/hyperlink" Target="http://psycnet.apa.org/record/1966-10071-001" TargetMode="External"/><Relationship Id="rId5" Type="http://schemas.openxmlformats.org/officeDocument/2006/relationships/hyperlink" Target="https://en.wikipedia.org/wiki/Voice_confrontation#cite_note-Time-2" TargetMode="External"/><Relationship Id="rId10" Type="http://schemas.openxmlformats.org/officeDocument/2006/relationships/hyperlink" Target="https://www.ncbi.nlm.nih.gov/pubmed/24386714" TargetMode="External"/><Relationship Id="rId4" Type="http://schemas.openxmlformats.org/officeDocument/2006/relationships/hyperlink" Target="https://en.wikipedia.org/wiki/Voice_confrontation#cite_note-Shapiro-1" TargetMode="External"/><Relationship Id="rId9" Type="http://schemas.openxmlformats.org/officeDocument/2006/relationships/hyperlink" Target="https://en.wikipedia.org/wiki/Audio_frequency"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255465-5363-449D-83F1-8F177AC616D0}"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4472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Trainer to ask the question about what percentage does verbal, para-verbal and non-verbal play a part in us getting our message through to someone.</a:t>
            </a:r>
          </a:p>
          <a:p>
            <a:endParaRPr lang="en-GB"/>
          </a:p>
          <a:p>
            <a:r>
              <a:rPr lang="en-GB"/>
              <a:t>Ask this question before you disclose the pe chart percentages</a:t>
            </a:r>
          </a:p>
          <a:p>
            <a:endParaRPr lang="en-GB"/>
          </a:p>
          <a:p>
            <a:r>
              <a:rPr lang="en-GB"/>
              <a:t>Hold a group chat – EMPHASIS – This was a small study and is relevant to F2F</a:t>
            </a:r>
          </a:p>
          <a:p>
            <a:endParaRPr lang="en-GB"/>
          </a:p>
          <a:p>
            <a:endParaRPr lang="en-GB"/>
          </a:p>
          <a:p>
            <a:endParaRPr lang="en-GB"/>
          </a:p>
          <a:p>
            <a:endParaRPr lang="en-GB"/>
          </a:p>
          <a:p>
            <a:endParaRPr lang="en-GB"/>
          </a:p>
          <a:p>
            <a:endParaRPr lang="en-GB"/>
          </a:p>
          <a:p>
            <a:endParaRPr lang="en-GB"/>
          </a:p>
          <a:p>
            <a:endParaRPr lang="en-GB"/>
          </a:p>
          <a:p>
            <a:r>
              <a:rPr lang="en-GB"/>
              <a:t>https://www.bl.uk/people/albert-mehrabian#:~:text=Drawing%20on%20the%20combined%20findings,liking%20%2B%2055%25%20facial%20liking.</a:t>
            </a:r>
          </a:p>
          <a:p>
            <a:endParaRPr lang="en-GB"/>
          </a:p>
          <a:p>
            <a:r>
              <a:rPr lang="en-GB" b="0" i="0">
                <a:solidFill>
                  <a:srgbClr val="000000"/>
                </a:solidFill>
                <a:effectLst/>
                <a:latin typeface="Arial" panose="020B0604020202020204" pitchFamily="34" charset="0"/>
              </a:rPr>
              <a:t>Professor Mehrabian (1939-) believes that there are three core elements in the effective face-to-face communication of emotions or attitudes: nonverbal behaviour (facial expressions, for example), tone of voice, and the literal meaning of the spoken word. These three essential elements, Mehrabian argues, account for how we convey our liking, or disliking, of another person. His particular focus is on the importance of such nonverbal ‘clues’ when they appear to conflict with the words used and/or the tone in which they are spoken. Mehrabian developed his early theories on this subject during the 1960s. Drawing on the findings of two experiments he conducted in 1967, he formulated the 7-38-55% communication rule.</a:t>
            </a:r>
          </a:p>
          <a:p>
            <a:endParaRPr lang="en-GB" b="0" i="0">
              <a:solidFill>
                <a:srgbClr val="000000"/>
              </a:solidFill>
              <a:effectLst/>
              <a:latin typeface="Arial" panose="020B0604020202020204" pitchFamily="34" charset="0"/>
            </a:endParaRPr>
          </a:p>
          <a:p>
            <a:endParaRPr lang="en-GB"/>
          </a:p>
        </p:txBody>
      </p:sp>
      <p:sp>
        <p:nvSpPr>
          <p:cNvPr id="4" name="Slide Number Placeholder 3"/>
          <p:cNvSpPr>
            <a:spLocks noGrp="1"/>
          </p:cNvSpPr>
          <p:nvPr>
            <p:ph type="sldNum" sz="quarter" idx="10"/>
          </p:nvPr>
        </p:nvSpPr>
        <p:spPr/>
        <p:txBody>
          <a:bodyPr/>
          <a:lstStyle/>
          <a:p>
            <a:pPr marL="0" marR="0" lvl="0" indent="0" algn="r" defTabSz="924093" rtl="0" eaLnBrk="1" fontAlgn="auto" latinLnBrk="0" hangingPunct="1">
              <a:lnSpc>
                <a:spcPct val="100000"/>
              </a:lnSpc>
              <a:spcBef>
                <a:spcPts val="0"/>
              </a:spcBef>
              <a:spcAft>
                <a:spcPts val="0"/>
              </a:spcAft>
              <a:buClrTx/>
              <a:buSzTx/>
              <a:buFontTx/>
              <a:buNone/>
              <a:tabLst/>
              <a:defRPr/>
            </a:pPr>
            <a:fld id="{211A8E31-F2F0-48BD-82FB-77655C6D93AC}"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093" rtl="0" eaLnBrk="1" fontAlgn="auto" latinLnBrk="0" hangingPunct="1">
                <a:lnSpc>
                  <a:spcPct val="100000"/>
                </a:lnSpc>
                <a:spcBef>
                  <a:spcPts val="0"/>
                </a:spcBef>
                <a:spcAft>
                  <a:spcPts val="0"/>
                </a:spcAft>
                <a:buClrTx/>
                <a:buSzTx/>
                <a:buFontTx/>
                <a:buNone/>
                <a:tabLst/>
                <a:defRPr/>
              </a:pPr>
              <a:t>12</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24093"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t>Copyright © Cruse Bereavement Care January 2020</a:t>
            </a:r>
          </a:p>
        </p:txBody>
      </p:sp>
    </p:spTree>
    <p:extLst>
      <p:ext uri="{BB962C8B-B14F-4D97-AF65-F5344CB8AC3E}">
        <p14:creationId xmlns:p14="http://schemas.microsoft.com/office/powerpoint/2010/main" val="1174668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Explore the different implications – Breakout room if time allows – 4 groups (min three per group)</a:t>
            </a:r>
          </a:p>
          <a:p>
            <a:endParaRPr lang="en-GB"/>
          </a:p>
          <a:p>
            <a:endParaRPr lang="en-GB"/>
          </a:p>
          <a:p>
            <a:r>
              <a:rPr lang="en-GB"/>
              <a:t>Face to face – practical considerations – room layout – needs – etc</a:t>
            </a:r>
          </a:p>
          <a:p>
            <a:endParaRPr lang="en-GB"/>
          </a:p>
          <a:p>
            <a:r>
              <a:rPr lang="en-GB"/>
              <a:t>Safe space – a space some one can access at work – to receive calls – EA progs – or to break down for a moment</a:t>
            </a:r>
          </a:p>
          <a:p>
            <a:endParaRPr lang="en-GB"/>
          </a:p>
          <a:p>
            <a:r>
              <a:rPr lang="en-GB"/>
              <a:t>Groups – conducive space – privacy etc</a:t>
            </a:r>
          </a:p>
          <a:p>
            <a:r>
              <a:rPr lang="en-GB"/>
              <a:t/>
            </a:r>
            <a:br>
              <a:rPr lang="en-GB"/>
            </a:br>
            <a:r>
              <a:rPr lang="en-GB"/>
              <a:t>remote working – Consider – remote worker may now be home alone – struggling – isolated</a:t>
            </a:r>
          </a:p>
          <a:p>
            <a:endParaRPr lang="en-GB"/>
          </a:p>
          <a:p>
            <a:r>
              <a:rPr lang="en-GB"/>
              <a:t>Develop</a:t>
            </a:r>
          </a:p>
          <a:p>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255465-5363-449D-83F1-8F177AC616D0}"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8700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a:p>
            <a:r>
              <a:rPr lang="en-GB" b="1"/>
              <a:t>Open questions are commonly </a:t>
            </a:r>
            <a:r>
              <a:rPr lang="en-GB"/>
              <a:t>used to encourage the other party to open up, so that you can gather the necessary information. </a:t>
            </a:r>
          </a:p>
          <a:p>
            <a:r>
              <a:rPr lang="en-GB"/>
              <a:t>They often start with what, where, which, how. why,</a:t>
            </a:r>
          </a:p>
          <a:p>
            <a:r>
              <a:rPr lang="en-GB"/>
              <a:t>You will find that they work best when the conversation is already flowing freely. For example:</a:t>
            </a:r>
          </a:p>
          <a:p>
            <a:endParaRPr lang="en-GB"/>
          </a:p>
          <a:p>
            <a:r>
              <a:rPr lang="en-GB" i="1"/>
              <a:t>'How did that work out for you?'</a:t>
            </a:r>
            <a:br>
              <a:rPr lang="en-GB" i="1"/>
            </a:br>
            <a:r>
              <a:rPr lang="en-GB" i="1"/>
              <a:t>'What did you do to keep yourself safe?'</a:t>
            </a:r>
            <a:br>
              <a:rPr lang="en-GB" i="1"/>
            </a:br>
            <a:r>
              <a:rPr lang="en-GB" i="1"/>
              <a:t>'How would you respond to that if it happened to you?</a:t>
            </a:r>
          </a:p>
          <a:p>
            <a:endParaRPr lang="en-GB" i="1"/>
          </a:p>
          <a:p>
            <a:r>
              <a:rPr lang="en-GB" b="1"/>
              <a:t>Closed questions </a:t>
            </a:r>
            <a:r>
              <a:rPr lang="en-GB"/>
              <a:t>require a 'yes' or 'no' answer. Such questions should be used sparingly because they tend to make any conversation feel awkward and one-sided, but in some instances an affirmative or negative answer is all that is needed. In sensitive situations, they are best avoided as they can harm the rapport and empathy that are an essential part of active listening.</a:t>
            </a:r>
            <a:br>
              <a:rPr lang="en-GB"/>
            </a:br>
            <a:endParaRPr lang="en-GB"/>
          </a:p>
          <a:p>
            <a:r>
              <a:rPr lang="en-GB" b="1"/>
              <a:t>Probing questions can be used </a:t>
            </a:r>
            <a:r>
              <a:rPr lang="en-GB"/>
              <a:t>to clarify something that has already been said or to find out more detail about it. Many of them are helpful in creating rapport, but you must take care not over-use them as this can make people feel as if they are being interrogated or even attacked.</a:t>
            </a:r>
          </a:p>
          <a:p>
            <a:r>
              <a:rPr lang="en-GB"/>
              <a:t>Make sure your verbal and nonverbal signs are neutral or supportive when asking such questions. This type of question is useful in uncovering details that may have initially been overlooked or thought irrelevant. For example:</a:t>
            </a:r>
            <a:br>
              <a:rPr lang="en-GB"/>
            </a:br>
            <a:endParaRPr lang="en-GB"/>
          </a:p>
          <a:p>
            <a:r>
              <a:rPr lang="en-GB" i="1"/>
              <a:t>'Why do you think this is the case?'</a:t>
            </a:r>
            <a:br>
              <a:rPr lang="en-GB" i="1"/>
            </a:br>
            <a:r>
              <a:rPr lang="en-GB" i="1"/>
              <a:t>'What does that mean?'</a:t>
            </a:r>
            <a:br>
              <a:rPr lang="en-GB" i="1"/>
            </a:br>
            <a:r>
              <a:rPr lang="en-GB" i="1"/>
              <a:t>'What are your options for solving the problem?'</a:t>
            </a:r>
            <a:br>
              <a:rPr lang="en-GB" i="1"/>
            </a:br>
            <a:r>
              <a:rPr lang="en-GB" i="1"/>
              <a:t>'Could you be more specific?'</a:t>
            </a:r>
            <a:br>
              <a:rPr lang="en-GB" i="1"/>
            </a:br>
            <a:r>
              <a:rPr lang="en-GB" i="1"/>
              <a:t>'Who is involved? Who are the key stakeholders?'</a:t>
            </a:r>
            <a:br>
              <a:rPr lang="en-GB" i="1"/>
            </a:br>
            <a:r>
              <a:rPr lang="en-GB" i="1"/>
              <a:t>'What needs addressing?</a:t>
            </a:r>
          </a:p>
          <a:p>
            <a:r>
              <a:rPr lang="en-GB" i="1"/>
              <a:t/>
            </a:r>
            <a:br>
              <a:rPr lang="en-GB" i="1"/>
            </a:br>
            <a:r>
              <a:rPr lang="en-GB" b="1"/>
              <a:t>Paraphrasing / Reflecting questions are one of the </a:t>
            </a:r>
            <a:r>
              <a:rPr lang="en-GB"/>
              <a:t>best ways you can check your own understanding of what the speaker has said. For example:</a:t>
            </a:r>
            <a:br>
              <a:rPr lang="en-GB"/>
            </a:br>
            <a:endParaRPr lang="en-GB"/>
          </a:p>
          <a:p>
            <a:r>
              <a:rPr lang="en-GB" i="1"/>
              <a:t>Speaker - 'I can't cope any more, no one listens and if they do they seem to be in a rush, don't know what to say and gloss over my feelings quickly moving on.'</a:t>
            </a:r>
            <a:br>
              <a:rPr lang="en-GB" i="1"/>
            </a:br>
            <a:r>
              <a:rPr lang="en-GB" i="1"/>
              <a:t>Listener - 'I'm hearing you say that you feel people are not making time for you top tell your story and be heard.</a:t>
            </a:r>
          </a:p>
          <a:p>
            <a:endParaRPr lang="en-GB"/>
          </a:p>
          <a:p>
            <a:r>
              <a:rPr lang="en-GB" b="1"/>
              <a:t>Reflective questions are frequently</a:t>
            </a:r>
            <a:r>
              <a:rPr lang="en-GB"/>
              <a:t> used to check and clarify your understanding. This style of question reflects back to the speaker what they have just said and allows them to fully explore their knowledge of a situation.</a:t>
            </a:r>
          </a:p>
          <a:p>
            <a:r>
              <a:rPr lang="en-GB"/>
              <a:t>These questions also provide an opportunity for the other person to give voice to the emotions they felt at that particular time without you having to interpret why this happened in your question. Use of reflective questions dispenses with you having to express an interpretation or judge why the other person felt this way.</a:t>
            </a:r>
            <a:br>
              <a:rPr lang="en-GB"/>
            </a:br>
            <a:r>
              <a:rPr lang="en-GB"/>
              <a:t>For example:</a:t>
            </a:r>
            <a:br>
              <a:rPr lang="en-GB"/>
            </a:br>
            <a:r>
              <a:rPr lang="en-GB" i="1"/>
              <a:t>Speaker - 'I feel frustrated with myself.'</a:t>
            </a:r>
            <a:br>
              <a:rPr lang="en-GB" i="1"/>
            </a:br>
            <a:r>
              <a:rPr lang="en-GB" i="1"/>
              <a:t>Listener - 'And what is this "frustrated with myself" experience like?'</a:t>
            </a:r>
            <a:endParaRPr lang="en-GB"/>
          </a:p>
          <a:p>
            <a:r>
              <a:rPr lang="en-GB" i="1"/>
              <a:t>Speaker - 'Those people in dispatch are always messing me about.'</a:t>
            </a:r>
            <a:br>
              <a:rPr lang="en-GB" i="1"/>
            </a:br>
            <a:r>
              <a:rPr lang="en-GB" i="1"/>
              <a:t>Listener - 'What does that "messing you about" </a:t>
            </a:r>
            <a:r>
              <a:rPr lang="en-GB" i="1" err="1"/>
              <a:t>behavior</a:t>
            </a:r>
            <a:r>
              <a:rPr lang="en-GB" i="1"/>
              <a:t> involve?'</a:t>
            </a:r>
            <a:r>
              <a:rPr lang="en-GB"/>
              <a:t/>
            </a:r>
            <a:br>
              <a:rPr lang="en-GB"/>
            </a:br>
            <a:endParaRPr lang="en-GB"/>
          </a:p>
          <a:p>
            <a:endParaRPr lang="en-GB"/>
          </a:p>
          <a:p>
            <a:r>
              <a:rPr lang="en-GB" b="1"/>
              <a:t>Hypothetical questions allow </a:t>
            </a:r>
            <a:r>
              <a:rPr lang="en-GB"/>
              <a:t>you to gauge how someone might act or what they think about a possible situation. They are effective in getting the person to think up and discuss new ideas or approaches to a problem. For example:</a:t>
            </a:r>
            <a:br>
              <a:rPr lang="en-GB"/>
            </a:br>
            <a:r>
              <a:rPr lang="en-GB" i="1"/>
              <a:t>'What would you do if…?'</a:t>
            </a:r>
            <a:br>
              <a:rPr lang="en-GB" i="1"/>
            </a:br>
            <a:r>
              <a:rPr lang="en-GB" i="1"/>
              <a:t>'What would happen if…?'</a:t>
            </a:r>
            <a:endParaRPr lang="en-GB"/>
          </a:p>
          <a:p>
            <a:endParaRPr lang="en-GB"/>
          </a:p>
          <a:p>
            <a:r>
              <a:rPr lang="en-GB" b="1"/>
              <a:t>Leading questions need </a:t>
            </a:r>
            <a:r>
              <a:rPr lang="en-GB"/>
              <a:t>to be used with care because they imply that there is a right answer to the question, which contradicts the ethos of active listening. They are useful in situations where you require a desired answer or need to influence people's thinking. For example:</a:t>
            </a:r>
            <a:br>
              <a:rPr lang="en-GB"/>
            </a:br>
            <a:r>
              <a:rPr lang="en-GB" i="1"/>
              <a:t>'So wouldn't it have been better to…?'</a:t>
            </a:r>
            <a:br>
              <a:rPr lang="en-GB" i="1"/>
            </a:br>
            <a:r>
              <a:rPr lang="en-GB" i="1"/>
              <a:t>'Don't you think we should have…?’</a:t>
            </a:r>
          </a:p>
          <a:p>
            <a:endParaRPr lang="en-GB" i="1"/>
          </a:p>
          <a:p>
            <a:r>
              <a:rPr lang="en-GB"/>
              <a:t>A leading question is </a:t>
            </a:r>
            <a:r>
              <a:rPr lang="en-GB" b="1"/>
              <a:t>a type of question that prompts a respondent towards providing an already-determined answer</a:t>
            </a:r>
            <a:r>
              <a:rPr lang="en-GB"/>
              <a:t>. This type of question is suggestive as it is framed in such a way that it implies or points to its answer(s).</a:t>
            </a:r>
            <a:endParaRPr lang="en-GB" i="1"/>
          </a:p>
          <a:p>
            <a:endParaRPr lang="en-GB" i="1"/>
          </a:p>
          <a:p>
            <a:endParaRPr lang="en-GB" i="1"/>
          </a:p>
          <a:p>
            <a:endParaRPr lang="en-GB">
              <a:effectLst/>
            </a:endParaRPr>
          </a:p>
          <a:p>
            <a:endParaRPr lang="en-GB"/>
          </a:p>
        </p:txBody>
      </p:sp>
      <p:sp>
        <p:nvSpPr>
          <p:cNvPr id="4" name="Slide Number Placeholder 3"/>
          <p:cNvSpPr>
            <a:spLocks noGrp="1"/>
          </p:cNvSpPr>
          <p:nvPr>
            <p:ph type="sldNum" sz="quarter" idx="5"/>
          </p:nvPr>
        </p:nvSpPr>
        <p:spPr/>
        <p:txBody>
          <a:bodyPr/>
          <a:lstStyle/>
          <a:p>
            <a:pPr marL="0" marR="0" lvl="0" indent="0" algn="r" defTabSz="924093" rtl="0" eaLnBrk="1" fontAlgn="auto" latinLnBrk="0" hangingPunct="1">
              <a:lnSpc>
                <a:spcPct val="100000"/>
              </a:lnSpc>
              <a:spcBef>
                <a:spcPts val="0"/>
              </a:spcBef>
              <a:spcAft>
                <a:spcPts val="0"/>
              </a:spcAft>
              <a:buClrTx/>
              <a:buSzTx/>
              <a:buFontTx/>
              <a:buNone/>
              <a:tabLst/>
              <a:defRPr/>
            </a:pPr>
            <a:fld id="{7985439E-A73A-4809-814B-A9BBF55A1453}"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093" rtl="0" eaLnBrk="1" fontAlgn="auto" latinLnBrk="0" hangingPunct="1">
                <a:lnSpc>
                  <a:spcPct val="100000"/>
                </a:lnSpc>
                <a:spcBef>
                  <a:spcPts val="0"/>
                </a:spcBef>
                <a:spcAft>
                  <a:spcPts val="0"/>
                </a:spcAft>
                <a:buClrTx/>
                <a:buSzTx/>
                <a:buFontTx/>
                <a:buNone/>
                <a:tabLst/>
                <a:defRPr/>
              </a:pPr>
              <a:t>14</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8443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a:t>
            </a:r>
            <a:r>
              <a:rPr lang="en-GB" err="1"/>
              <a:t>www.stockton.ac.uk</a:t>
            </a:r>
            <a:r>
              <a:rPr lang="en-GB"/>
              <a:t>/media/3545/the-soler-model-</a:t>
            </a:r>
            <a:r>
              <a:rPr lang="en-GB" err="1"/>
              <a:t>script.pdf</a:t>
            </a:r>
            <a:endParaRPr lang="en-GB"/>
          </a:p>
          <a:p>
            <a:endParaRPr lang="en-GB"/>
          </a:p>
          <a:p>
            <a:endParaRPr lang="en-GB"/>
          </a:p>
          <a:p>
            <a:r>
              <a:rPr lang="en-GB"/>
              <a:t>SOLER stands for • Sit Squarely • Open Posture • Lean forward • Eye-contact • Relax Let us have a look at these in more detail: Sit squarely. Sitting, as opposed to standing is a vital first step. You need to be on the same level as the person you are talking to, so that you don’t appear to be towering over them, as if you are trying to assert a dominant position. </a:t>
            </a:r>
          </a:p>
          <a:p>
            <a:endParaRPr lang="en-GB"/>
          </a:p>
          <a:p>
            <a:r>
              <a:rPr lang="en-GB"/>
              <a:t>Try to position your body so that there is enough of you facing the client, making you seem open and attentive, but no so straight that you might appear intimidating. This is not a staring match! Open posture. Body-language experts often claim that crossed arms and legs can be a sign of hostility or conflict. </a:t>
            </a:r>
          </a:p>
          <a:p>
            <a:endParaRPr lang="en-GB"/>
          </a:p>
          <a:p>
            <a:r>
              <a:rPr lang="en-GB"/>
              <a:t>Keep your body “open” to avoid appearing defensive. Lean forward. By leaning towards the service-user, you are showing that you are interested in them and what they have to say. By contrast, leaning back can make you seem distant or uninterested. Of course, you should be careful not to lean too far forward, so that you do not invade personal space. </a:t>
            </a:r>
          </a:p>
          <a:p>
            <a:endParaRPr lang="en-GB"/>
          </a:p>
          <a:p>
            <a:r>
              <a:rPr lang="en-GB"/>
              <a:t>Eye-contact. Egan stresses the importance of using eye-contact to show interest and attentiveness towards the other person in the conversation, while also finding a balance, so you do not end up staring. However, you must remember that in different cultures around the world, making direct eye-contact can signify very different situations. </a:t>
            </a:r>
          </a:p>
          <a:p>
            <a:endParaRPr lang="en-GB"/>
          </a:p>
          <a:p>
            <a:r>
              <a:rPr lang="en-GB"/>
              <a:t>So, while you may be trying to be interested, caring and attentive, people from different backgrounds may interpret this as anger, aggression, or establishing a hierarchical status. Considering the cultural background of your service-users is another important factor of person-centred care. Relax. By showing relaxation in your body language, you are showing the service-user that you have time for them, and you are not in a rush to leave. It can also convey confidence, which can further put your service-user at ease, as they feel they are being listened to, respected, and well cared for.</a:t>
            </a:r>
          </a:p>
          <a:p>
            <a:endParaRPr lang="en-GB"/>
          </a:p>
          <a:p>
            <a:endParaRPr lang="en-GB"/>
          </a:p>
          <a:p>
            <a:r>
              <a:rPr lang="en-GB"/>
              <a:t>Use this moment to discuss suitable locations for support</a:t>
            </a:r>
          </a:p>
          <a:p>
            <a:pPr marL="171450" indent="-171450">
              <a:buFont typeface="Arial" panose="020B0604020202020204" pitchFamily="34" charset="0"/>
              <a:buChar char="•"/>
            </a:pPr>
            <a:r>
              <a:rPr lang="en-GB"/>
              <a:t>Privacy</a:t>
            </a:r>
          </a:p>
          <a:p>
            <a:pPr marL="171450" indent="-171450">
              <a:buFont typeface="Arial" panose="020B0604020202020204" pitchFamily="34" charset="0"/>
              <a:buChar char="•"/>
            </a:pPr>
            <a:r>
              <a:rPr lang="en-GB"/>
              <a:t>Tissues – GO BAG</a:t>
            </a:r>
          </a:p>
          <a:p>
            <a:pPr marL="171450" indent="-171450">
              <a:buFont typeface="Arial" panose="020B0604020202020204" pitchFamily="34" charset="0"/>
              <a:buChar char="•"/>
            </a:pPr>
            <a:r>
              <a:rPr lang="en-GB"/>
              <a:t>Time – allow enough time if you are offering support – not squeezed in</a:t>
            </a:r>
          </a:p>
          <a:p>
            <a:pPr marL="171450" indent="-171450">
              <a:buFont typeface="Arial" panose="020B0604020202020204" pitchFamily="34" charset="0"/>
              <a:buChar char="•"/>
            </a:pPr>
            <a:endParaRPr lang="en-GB"/>
          </a:p>
          <a:p>
            <a:pPr marL="171450" indent="-171450">
              <a:buFont typeface="Arial" panose="020B0604020202020204" pitchFamily="34" charset="0"/>
              <a:buChar char="•"/>
            </a:pP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24093" rtl="0" eaLnBrk="1" fontAlgn="auto" latinLnBrk="0" hangingPunct="1">
              <a:lnSpc>
                <a:spcPct val="100000"/>
              </a:lnSpc>
              <a:spcBef>
                <a:spcPts val="0"/>
              </a:spcBef>
              <a:spcAft>
                <a:spcPts val="0"/>
              </a:spcAft>
              <a:buClrTx/>
              <a:buSzTx/>
              <a:buFontTx/>
              <a:buNone/>
              <a:tabLst/>
              <a:defRPr/>
            </a:pPr>
            <a:fld id="{7985439E-A73A-4809-814B-A9BBF55A1453}"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093" rtl="0" eaLnBrk="1" fontAlgn="auto" latinLnBrk="0" hangingPunct="1">
                <a:lnSpc>
                  <a:spcPct val="100000"/>
                </a:lnSpc>
                <a:spcBef>
                  <a:spcPts val="0"/>
                </a:spcBef>
                <a:spcAft>
                  <a:spcPts val="0"/>
                </a:spcAft>
                <a:buClrTx/>
                <a:buSzTx/>
                <a:buFontTx/>
                <a:buNone/>
                <a:tabLst/>
                <a:defRPr/>
              </a:pPr>
              <a:t>15</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6038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Practice questioning technique</a:t>
            </a:r>
          </a:p>
          <a:p>
            <a:endParaRPr lang="en-GB" dirty="0"/>
          </a:p>
          <a:p>
            <a:r>
              <a:rPr lang="en-GB" dirty="0"/>
              <a:t>Trainers could role play</a:t>
            </a:r>
          </a:p>
          <a:p>
            <a:endParaRPr lang="en-GB" dirty="0"/>
          </a:p>
          <a:p>
            <a:endParaRPr lang="en-GB" dirty="0"/>
          </a:p>
          <a:p>
            <a:r>
              <a:rPr lang="en-GB" dirty="0"/>
              <a:t>Trainer to introduce themselves as Bob – EITHER</a:t>
            </a:r>
          </a:p>
          <a:p>
            <a:r>
              <a:rPr lang="en-GB" dirty="0"/>
              <a:t>Remain in one room or spilt into two groups – </a:t>
            </a:r>
            <a:r>
              <a:rPr lang="en-GB" dirty="0" err="1"/>
              <a:t>pref</a:t>
            </a:r>
            <a:r>
              <a:rPr lang="en-GB" dirty="0"/>
              <a:t> – 1 room – either trainer picks up the questions that are presented – offer enough of an answer to spur more questions – answer closed questions – closed.</a:t>
            </a:r>
          </a:p>
          <a:p>
            <a:endParaRPr lang="en-GB" dirty="0"/>
          </a:p>
          <a:p>
            <a:endParaRPr lang="en-GB" dirty="0"/>
          </a:p>
          <a:p>
            <a:endParaRPr lang="en-GB" dirty="0"/>
          </a:p>
          <a:p>
            <a:r>
              <a:rPr lang="en-GB" dirty="0"/>
              <a:t>Trainer tells a story from the GFA character – they use pre suggested different questions – to extract the story</a:t>
            </a:r>
          </a:p>
          <a:p>
            <a:endParaRPr lang="en-GB" dirty="0"/>
          </a:p>
          <a:p>
            <a:r>
              <a:rPr lang="en-GB" dirty="0"/>
              <a:t>Add in some complications and considerations – zoom- telephone in person</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255465-5363-449D-83F1-8F177AC616D0}"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8335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Group discuss – whiteboard- scene setting </a:t>
            </a:r>
          </a:p>
          <a:p>
            <a:endParaRPr lang="en-GB"/>
          </a:p>
          <a:p>
            <a:r>
              <a:rPr lang="en-GB"/>
              <a:t>TRAINER TO ACKNOWLEDGE – THIS TRAINING IS NOT ABOUT GIVING YOU A SCRIPT – IT IS ABOUT AWARENESS BUILDING</a:t>
            </a:r>
          </a:p>
          <a:p>
            <a:endParaRPr lang="en-GB"/>
          </a:p>
          <a:p>
            <a:r>
              <a:rPr lang="en-GB"/>
              <a:t>Often you can say the wrong thing, and it’s ok, if said with the right intention.</a:t>
            </a:r>
          </a:p>
          <a:p>
            <a:endParaRPr lang="en-GB"/>
          </a:p>
          <a:p>
            <a:r>
              <a:rPr lang="en-GB"/>
              <a:t>There is no script, everyone will grieve and react differently, this is what we will continue to explore</a:t>
            </a:r>
          </a:p>
          <a:p>
            <a:endParaRPr lang="en-GB"/>
          </a:p>
          <a:p>
            <a:endParaRPr lang="en-GB"/>
          </a:p>
          <a:p>
            <a:endParaRPr lang="en-GB"/>
          </a:p>
          <a:p>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255465-5363-449D-83F1-8F177AC616D0}"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8193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https://vimeo.com/791591605?share=copy</a:t>
            </a:r>
          </a:p>
          <a:p>
            <a:endParaRPr lang="en-GB" dirty="0"/>
          </a:p>
          <a:p>
            <a:endParaRPr lang="en-GB" dirty="0"/>
          </a:p>
          <a:p>
            <a:endParaRPr lang="en-GB" dirty="0"/>
          </a:p>
          <a:p>
            <a:r>
              <a:rPr lang="en-GB" dirty="0"/>
              <a:t>As with all the video material – let the delegates know that we will be asking everyone for just one takeaway point- lightbulb moment.</a:t>
            </a:r>
          </a:p>
          <a:p>
            <a:endParaRPr lang="en-GB" dirty="0"/>
          </a:p>
          <a:p>
            <a:endParaRPr lang="en-GB" dirty="0"/>
          </a:p>
          <a:p>
            <a:r>
              <a:rPr lang="en-GB" dirty="0"/>
              <a:t>Trainer to bring out – being genuine and displaying empathy, less is often more – no right or wrong way.</a:t>
            </a:r>
          </a:p>
          <a:p>
            <a:endParaRPr lang="en-GB" dirty="0"/>
          </a:p>
          <a:p>
            <a:endParaRPr lang="en-GB" dirty="0"/>
          </a:p>
          <a:p>
            <a:r>
              <a:rPr lang="en-GB" dirty="0"/>
              <a:t>Transcript</a:t>
            </a: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Carry our own death anxiety and that awkwardness around us it comes from a good place we don't want to make things worse for people were afraid to say the wrong thing but unfortunately we all do out of our fear saying the wrong things sometimes we stay nothing and at least bereaved people feeling unsupported and they do notice when you hop into a shop door provide them across the street those are the hurtful things that people in bereavement talk about if we were to keep it very simple I'd say acknowledge the grief just acknowledge it's a message to the other person that says I'm sorry that this happened to you it won't have to make it fancy you don't have to come up with something that's going to make them feel better the message between you is just I care that this happened so we are old Irish one is I'm sorry for your trouble it's actually quite hard to improve on it's just an acknowledgement these in person or a personal dropped in the drawer or something that said at the funeral it matters to breathe to people it's already such an isolating experience it really matters that other people show so show up and acknowledge it and then stay away from your own story we get kind of activated sometimes and talking to someone that's being breathed it makes us think of our own losses and before we know it we're telling our own story most bereaved people early agreement will need to hear about our stories they just need to know that you care we should write a book and some of the worst things that people say if I was to say it in short add say anything that starts with the phrase at least things welcome when bereaved people say at least when they come to that it often means they're starting to get a handle on their grief you know so if breathed person says well at least he didn't suffer or it's better you know that I went that he went before me he wouldn't be able to manage thousand that's believed people started to grapple with their grief who we as supporters are saying at least I think we minimise the grief we're not getting us it's not your job to try and make the person feel better and so I'd say don't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don't</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say anything that starts with at least don't tell stories about grief either you're on our I know a fellow had is worth anything like that is kind of our all activation show and shorter and just support if you don't know what to say just say that I'm so sorry I don't know what to say how are you today can I do for you today and simple practical things sometimes they don't feel kind of highfalutin enough for us but actually bring it over a home cooked meal and leave it not on your best China that should be looking for it back but just a simple dish that's that saves them having to put up a meal and maybe they eat something nutritious definition that is good grief support and there's no mad rush you know for people who've had a significant bereavement this is life changing this is going to go on for a long time stop with plenty time you can pace yourself a lot of grief people will say there's the mad rush of everybody in the first month and but then they face into the first Christmas the 1st birthday other anniversary 's that people might not know about if you're serious about supporting your friend as you said trying to be there over the long haul.</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9E7451-FF41-42B4-BD61-D003B0B1C2A9}"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0006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When we do work</a:t>
            </a:r>
            <a:r>
              <a:rPr lang="en-GB" baseline="0"/>
              <a:t> with people outside of Cruse – businesses, other charities and local authorities, the thing people want to know is “what do I say to a bereaved person?” (and what should I not say?)</a:t>
            </a:r>
          </a:p>
          <a:p>
            <a:endParaRPr lang="en-GB" baseline="0"/>
          </a:p>
          <a:p>
            <a:r>
              <a:rPr lang="en-GB" baseline="0"/>
              <a:t>Here are some sample phrases – some good and some not so good.</a:t>
            </a:r>
          </a:p>
          <a:p>
            <a:endParaRPr lang="en-GB" baseline="0"/>
          </a:p>
          <a:p>
            <a:endParaRPr lang="en-GB" baseline="0"/>
          </a:p>
          <a:p>
            <a:r>
              <a:rPr lang="en-GB" baseline="0"/>
              <a:t>Consider asking the audience if they have a phrase that they find they use? Or which ones on the slide do they feel might be suitable?</a:t>
            </a:r>
          </a:p>
          <a:p>
            <a:endParaRPr lang="en-GB" baseline="0"/>
          </a:p>
          <a:p>
            <a:endParaRPr lang="en-GB" baseline="0"/>
          </a:p>
          <a:p>
            <a:r>
              <a:rPr lang="en-GB" baseline="0"/>
              <a:t>The most important thing is that you say something and don't avoid the topic</a:t>
            </a:r>
          </a:p>
          <a:p>
            <a:endParaRPr lang="en-GB" baseline="0"/>
          </a:p>
          <a:p>
            <a:r>
              <a:rPr lang="en-GB" baseline="0"/>
              <a:t>Acknowledge the death – and find some words that come naturally to you. It can be as simple as “I’m so sorry to hear your news”</a:t>
            </a:r>
          </a:p>
          <a:p>
            <a:endParaRPr lang="en-GB" baseline="0"/>
          </a:p>
          <a:p>
            <a:r>
              <a:rPr lang="en-GB" baseline="0"/>
              <a:t>Don’t offer advice</a:t>
            </a:r>
          </a:p>
          <a:p>
            <a:endParaRPr lang="en-GB" baseline="0"/>
          </a:p>
          <a:p>
            <a:r>
              <a:rPr lang="en-GB" baseline="0"/>
              <a:t>Don’t assume you know how they feel, even if you had a very similar experience yourself _ TOP TRUMPS</a:t>
            </a:r>
          </a:p>
          <a:p>
            <a:endParaRPr lang="en-GB" baseline="0"/>
          </a:p>
          <a:p>
            <a:r>
              <a:rPr lang="en-GB" baseline="0"/>
              <a:t>Avoid the standard phrases about time being a healer – you may mean well but they probably won’t feel like that –</a:t>
            </a:r>
          </a:p>
          <a:p>
            <a:endParaRPr lang="en-GB" baseline="0"/>
          </a:p>
          <a:p>
            <a:r>
              <a:rPr lang="en-GB" baseline="0"/>
              <a:t>Bereaved people want to be truly listened to. Taking the time to listen and having a compassionate approach is a really good start.</a:t>
            </a:r>
          </a:p>
          <a:p>
            <a:endParaRPr lang="en-GB" baseline="0"/>
          </a:p>
          <a:p>
            <a:pPr defTabSz="924093">
              <a:defRPr/>
            </a:pPr>
            <a:r>
              <a:rPr lang="en-GB" baseline="0"/>
              <a:t>It is always better to say something than nothing and if you think you are saying the “wrong thing” just stop.  Most bereaved people will understand that you were trying to say something suitable.</a:t>
            </a:r>
          </a:p>
          <a:p>
            <a:endParaRPr lang="en-GB" baseline="0"/>
          </a:p>
          <a:p>
            <a:r>
              <a:rPr lang="en-GB" baseline="0"/>
              <a:t>But untimely, no one can “fix” this. There are no “right” or magic words. </a:t>
            </a: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74E926-4AED-4B57-95F8-ACC752D0888B}"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814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r>
              <a:rPr lang="en-GB"/>
              <a:t>One to one – create as many breakout rooms as needed. – pair everyone up – encourage them to tell a story about </a:t>
            </a:r>
            <a:r>
              <a:rPr lang="en-GB" err="1"/>
              <a:t>theor</a:t>
            </a:r>
            <a:r>
              <a:rPr lang="en-GB"/>
              <a:t> week – add feeling and emotion to the story but keep it light – the listener is to use the various questioning techniques to gain a fuller understanding of the story – 5 mins each </a:t>
            </a:r>
          </a:p>
          <a:p>
            <a:endParaRPr lang="en-GB"/>
          </a:p>
          <a:p>
            <a:endParaRPr lang="en-GB"/>
          </a:p>
          <a:p>
            <a:endParaRPr lang="en-GB"/>
          </a:p>
          <a:p>
            <a:endParaRPr lang="en-GB"/>
          </a:p>
          <a:p>
            <a:endParaRPr lang="en-GB"/>
          </a:p>
          <a:p>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255465-5363-449D-83F1-8F177AC616D0}"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8318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Two aspects – the GFA facilitating a group for people who are bereaved</a:t>
            </a:r>
          </a:p>
          <a:p>
            <a:endParaRPr lang="en-GB"/>
          </a:p>
          <a:p>
            <a:r>
              <a:rPr lang="en-GB"/>
              <a:t>And support for fellow GFA’s</a:t>
            </a:r>
          </a:p>
          <a:p>
            <a:endParaRPr lang="en-GB"/>
          </a:p>
          <a:p>
            <a:r>
              <a:rPr lang="en-GB"/>
              <a:t>Open up to the clients – can you imagine a scenario where a pop up group may happen at yours</a:t>
            </a:r>
          </a:p>
          <a:p>
            <a:endParaRPr lang="en-GB"/>
          </a:p>
          <a:p>
            <a:endParaRPr lang="en-GB"/>
          </a:p>
          <a:p>
            <a:endParaRPr lang="en-GB"/>
          </a:p>
          <a:p>
            <a:r>
              <a:rPr lang="en-GB"/>
              <a:t>The reason we are “educating” about support groups as they may be an option, especially if there are existing support groups on-site already, or naturally formed groups that can have a GFA drop-in and contribute.  </a:t>
            </a:r>
          </a:p>
          <a:p>
            <a:endParaRPr lang="en-GB"/>
          </a:p>
          <a:p>
            <a:r>
              <a:rPr lang="en-GB"/>
              <a:t>We are also recognising the fact that there may be extensive facilitation skills already present within the skillet of the GFA delegate.</a:t>
            </a:r>
          </a:p>
          <a:p>
            <a:endParaRPr lang="en-GB"/>
          </a:p>
          <a:p>
            <a:r>
              <a:rPr lang="en-GB"/>
              <a:t>Examples to be drawn out</a:t>
            </a:r>
          </a:p>
          <a:p>
            <a:r>
              <a:rPr lang="en-GB"/>
              <a:t>Campus – University – groups will already be established – residence, class, sports etc</a:t>
            </a:r>
          </a:p>
          <a:p>
            <a:r>
              <a:rPr lang="en-GB"/>
              <a:t>Workplaces that have teams – sales, project, IT – Microsoft TEAMS is a real example – people are part of teams, physically or virtually</a:t>
            </a:r>
          </a:p>
          <a:p>
            <a:r>
              <a:rPr lang="en-GB"/>
              <a:t>Team orientated environments – Sports organisations, MOD, - workplaces where teams are the focus. In these environments there will be plenty of facilitators.</a:t>
            </a:r>
          </a:p>
          <a:p>
            <a:endParaRPr lang="en-GB"/>
          </a:p>
          <a:p>
            <a:r>
              <a:rPr lang="en-GB"/>
              <a:t>Cruse per see – can offer specific group facilitation skills – Cruse have this for UYBO and a group facilitation course for supervisors.</a:t>
            </a:r>
          </a:p>
          <a:p>
            <a:endParaRPr lang="en-GB"/>
          </a:p>
          <a:p>
            <a:r>
              <a:rPr lang="en-GB"/>
              <a:t>For the GFA – we now have the untangle app which will provide peer-peer support groups for the GFA and also support groups for the bereaved clients of the GFA if appropriate</a:t>
            </a:r>
          </a:p>
          <a:p>
            <a:endParaRPr lang="en-GB"/>
          </a:p>
          <a:p>
            <a:endParaRPr lang="en-GB"/>
          </a:p>
          <a:p>
            <a:endParaRPr lang="en-GB"/>
          </a:p>
          <a:p>
            <a:endParaRPr lang="en-GB"/>
          </a:p>
          <a:p>
            <a:pPr algn="l"/>
            <a:r>
              <a:rPr lang="en-GB" b="0" i="0">
                <a:solidFill>
                  <a:srgbClr val="000000"/>
                </a:solidFill>
                <a:effectLst/>
                <a:latin typeface="BasierCircle"/>
              </a:rPr>
              <a:t>Joining a support group can be an intricate component for healing and finding comfort following the death of a loved one. </a:t>
            </a:r>
          </a:p>
          <a:p>
            <a:pPr algn="l"/>
            <a:r>
              <a:rPr lang="en-GB" b="0" i="0">
                <a:solidFill>
                  <a:srgbClr val="000000"/>
                </a:solidFill>
                <a:effectLst/>
                <a:latin typeface="BasierCircle"/>
              </a:rPr>
              <a:t>Don't let not knowing what to expect keep you from this valuable resource. A sample group session may help you become more comfortable in this setting.</a:t>
            </a:r>
          </a:p>
          <a:p>
            <a:pPr algn="l"/>
            <a:endParaRPr lang="en-GB" b="0" i="0">
              <a:solidFill>
                <a:srgbClr val="000000"/>
              </a:solidFill>
              <a:effectLst/>
              <a:latin typeface="BasierCircle"/>
            </a:endParaRPr>
          </a:p>
          <a:p>
            <a:pPr algn="l"/>
            <a:r>
              <a:rPr lang="en-GB" b="0" i="0">
                <a:solidFill>
                  <a:srgbClr val="000000"/>
                </a:solidFill>
                <a:effectLst/>
                <a:latin typeface="BasierCircle"/>
              </a:rPr>
              <a:t>They can be created for specific events, or part of the company or university campus</a:t>
            </a:r>
          </a:p>
          <a:p>
            <a:pPr algn="l"/>
            <a:endParaRPr lang="en-GB" b="0" i="0">
              <a:solidFill>
                <a:srgbClr val="000000"/>
              </a:solidFill>
              <a:effectLst/>
              <a:latin typeface="BasierCircle"/>
            </a:endParaRPr>
          </a:p>
          <a:p>
            <a:pPr algn="l"/>
            <a:endParaRPr lang="en-GB" b="0" i="0">
              <a:solidFill>
                <a:srgbClr val="000000"/>
              </a:solidFill>
              <a:effectLst/>
              <a:latin typeface="BasierCircle"/>
            </a:endParaRPr>
          </a:p>
          <a:p>
            <a:pPr algn="l"/>
            <a:r>
              <a:rPr lang="en-GB" b="1" i="0">
                <a:solidFill>
                  <a:srgbClr val="000000"/>
                </a:solidFill>
                <a:effectLst/>
                <a:latin typeface="ivypresto-text"/>
              </a:rPr>
              <a:t>Types of Grief Support Groups</a:t>
            </a:r>
          </a:p>
          <a:p>
            <a:pPr algn="l"/>
            <a:r>
              <a:rPr lang="en-GB" b="0" i="0" u="none" strike="noStrike">
                <a:solidFill>
                  <a:srgbClr val="000000"/>
                </a:solidFill>
                <a:effectLst/>
                <a:latin typeface="BasierCircle"/>
                <a:hlinkClick r:id="rId3"/>
              </a:rPr>
              <a:t>Support groups</a:t>
            </a:r>
            <a:r>
              <a:rPr lang="en-GB" b="0" i="0">
                <a:solidFill>
                  <a:srgbClr val="000000"/>
                </a:solidFill>
                <a:effectLst/>
                <a:latin typeface="BasierCircle"/>
              </a:rPr>
              <a:t> fit into two categories: </a:t>
            </a:r>
            <a:r>
              <a:rPr lang="en-GB" b="0" i="0" u="none" strike="noStrike">
                <a:solidFill>
                  <a:srgbClr val="000000"/>
                </a:solidFill>
                <a:effectLst/>
                <a:latin typeface="BasierCircle"/>
                <a:hlinkClick r:id="rId4"/>
              </a:rPr>
              <a:t>open and closed groups</a:t>
            </a:r>
            <a:r>
              <a:rPr lang="en-GB" b="0" i="0">
                <a:solidFill>
                  <a:srgbClr val="000000"/>
                </a:solidFill>
                <a:effectLst/>
                <a:latin typeface="BasierCircle"/>
              </a:rPr>
              <a:t>. An open group comes with no attendance commitment and doesn't have a finite start or end. These groups allow participants to drop in at any point and include people at different stages of grief. Closed groups feature a specific curriculum that lasts a definitive amount of time, usually six or eight weeks with one meeting per week. These groups focus on specific topics related to grief or types of loss and require all participants to begin at the same time. Both group formats can include structured activities like watching films on relevant topics and completing in-group assignments. Either type of group could also be unstructured where the facilitator asks participants to discuss any topic on their mind that day.</a:t>
            </a:r>
          </a:p>
          <a:p>
            <a:r>
              <a:rPr lang="en-GB" b="0" i="0">
                <a:solidFill>
                  <a:srgbClr val="000000"/>
                </a:solidFill>
                <a:effectLst/>
                <a:latin typeface="BasierCircle"/>
              </a:rPr>
              <a:t/>
            </a:r>
            <a:br>
              <a:rPr lang="en-GB" b="0" i="0">
                <a:solidFill>
                  <a:srgbClr val="000000"/>
                </a:solidFill>
                <a:effectLst/>
                <a:latin typeface="BasierCircle"/>
              </a:rPr>
            </a:br>
            <a:r>
              <a:rPr lang="en-GB" b="0" i="0">
                <a:solidFill>
                  <a:srgbClr val="000000"/>
                </a:solidFill>
                <a:effectLst/>
                <a:latin typeface="BasierCircle"/>
              </a:rPr>
              <a:t>https://www.lovetoknow.com/life/grief-loss/sample-grief-group-session</a:t>
            </a:r>
          </a:p>
          <a:p>
            <a:endParaRPr lang="en-GB" b="0" i="0">
              <a:solidFill>
                <a:srgbClr val="000000"/>
              </a:solidFill>
              <a:effectLst/>
              <a:latin typeface="BasierCircle"/>
            </a:endParaRPr>
          </a:p>
          <a:p>
            <a:pPr algn="l"/>
            <a:r>
              <a:rPr lang="en-GB" b="1" i="0">
                <a:solidFill>
                  <a:srgbClr val="000000"/>
                </a:solidFill>
                <a:effectLst/>
                <a:latin typeface="ivypresto-text"/>
              </a:rPr>
              <a:t>Open Group Session Structure</a:t>
            </a:r>
          </a:p>
          <a:p>
            <a:pPr algn="l"/>
            <a:endParaRPr lang="en-GB" b="1" i="0">
              <a:solidFill>
                <a:srgbClr val="000000"/>
              </a:solidFill>
              <a:effectLst/>
              <a:latin typeface="ivypresto-text"/>
            </a:endParaRPr>
          </a:p>
          <a:p>
            <a:pPr algn="l"/>
            <a:r>
              <a:rPr lang="en-GB" b="0" i="0">
                <a:solidFill>
                  <a:srgbClr val="000000"/>
                </a:solidFill>
                <a:effectLst/>
                <a:latin typeface="BasierCircle"/>
              </a:rPr>
              <a:t>Groups are held in churches, hospitals or other public locations with intimate meeting rooms and are generally free. Meeting times are posted in a public format tell you what type of group it will be. The </a:t>
            </a:r>
            <a:r>
              <a:rPr lang="en-GB" b="0" i="0" u="none" strike="noStrike">
                <a:solidFill>
                  <a:srgbClr val="000000"/>
                </a:solidFill>
                <a:effectLst/>
                <a:latin typeface="BasierCircle"/>
                <a:hlinkClick r:id="rId5"/>
              </a:rPr>
              <a:t>American Psychological Association</a:t>
            </a:r>
            <a:r>
              <a:rPr lang="en-GB" b="0" i="0">
                <a:solidFill>
                  <a:srgbClr val="000000"/>
                </a:solidFill>
                <a:effectLst/>
                <a:latin typeface="BasierCircle"/>
              </a:rPr>
              <a:t> (APA) says a typical group session lasts one to two hours and occurs on a weekly basis. Psychologist Carrie Hill shares typical structure of a grief group session may include pre-meeting mingling, a loosely structured format, and post-meeting mingling. Since each group is unique, the structure will vary, but most include these basic elements.</a:t>
            </a:r>
          </a:p>
          <a:p>
            <a:pPr algn="l"/>
            <a:r>
              <a:rPr lang="en-GB" b="1" i="0">
                <a:solidFill>
                  <a:srgbClr val="000000"/>
                </a:solidFill>
                <a:effectLst/>
                <a:latin typeface="ivypresto-text"/>
              </a:rPr>
              <a:t>Welcome and Announcements</a:t>
            </a:r>
          </a:p>
          <a:p>
            <a:pPr algn="l"/>
            <a:r>
              <a:rPr lang="en-GB" b="0" i="0">
                <a:solidFill>
                  <a:srgbClr val="000000"/>
                </a:solidFill>
                <a:effectLst/>
                <a:latin typeface="BasierCircle"/>
              </a:rPr>
              <a:t>While seated in a circle, the group leader or facilitator welcomes everyone then explains the group's purpose, ground rules and structure within the first five or ten minutes. He will go over meeting dates and times so you can jot them down if needed. This is a great time to ask questions about attendance, potential topics or other information you'd like to know. In some groups, this information will be presented in every successive session if there are new group members.</a:t>
            </a:r>
          </a:p>
          <a:p>
            <a:pPr algn="l"/>
            <a:r>
              <a:rPr lang="en-GB" b="1" i="0">
                <a:solidFill>
                  <a:srgbClr val="000000"/>
                </a:solidFill>
                <a:effectLst/>
                <a:latin typeface="ivypresto-text"/>
              </a:rPr>
              <a:t>Introductions</a:t>
            </a:r>
          </a:p>
          <a:p>
            <a:pPr algn="l"/>
            <a:r>
              <a:rPr lang="en-GB" b="0" i="0">
                <a:solidFill>
                  <a:srgbClr val="000000"/>
                </a:solidFill>
                <a:effectLst/>
                <a:latin typeface="BasierCircle"/>
              </a:rPr>
              <a:t>The facilitator may ask participants to go around the circle and state basic information like their name, where they're from, who they are grieving the loss of and what they hope to gain from the group. Anyone who doesn't want to share details can state her name and pass to the next person. Some people will have a lot to share while others may not be ready to open up.</a:t>
            </a:r>
          </a:p>
          <a:p>
            <a:pPr algn="l"/>
            <a:r>
              <a:rPr lang="en-GB" b="1" i="0">
                <a:solidFill>
                  <a:srgbClr val="000000"/>
                </a:solidFill>
                <a:effectLst/>
                <a:latin typeface="ivypresto-text"/>
              </a:rPr>
              <a:t>Call for Conversation</a:t>
            </a:r>
          </a:p>
          <a:p>
            <a:pPr algn="l"/>
            <a:r>
              <a:rPr lang="en-GB" b="0" i="0">
                <a:solidFill>
                  <a:srgbClr val="000000"/>
                </a:solidFill>
                <a:effectLst/>
                <a:latin typeface="BasierCircle"/>
              </a:rPr>
              <a:t>Once everyone is acquainted, the facilitator may introduce a topic then ask for volunteers to share relevant personal experiences. Other times the facilitator will open the floor for discussion and ask for a volunteer to share anything that's on his mind. After the first person shares, others can jump in and offer words of support or start speaking about their experiences as they relate to the last person's. This part usually lasts up to forty minutes in a one-hour session. Depending on the specific type and format of the group, topics cover a wide range of emotions and personal experiences. Some common grief support </a:t>
            </a:r>
            <a:r>
              <a:rPr lang="en-GB" b="0" i="0" u="none" strike="noStrike">
                <a:solidFill>
                  <a:srgbClr val="000000"/>
                </a:solidFill>
                <a:effectLst/>
                <a:latin typeface="BasierCircle"/>
                <a:hlinkClick r:id="rId6"/>
              </a:rPr>
              <a:t>group topics</a:t>
            </a:r>
            <a:r>
              <a:rPr lang="en-GB" b="0" i="0">
                <a:solidFill>
                  <a:srgbClr val="000000"/>
                </a:solidFill>
                <a:effectLst/>
                <a:latin typeface="BasierCircle"/>
              </a:rPr>
              <a:t> include:</a:t>
            </a:r>
          </a:p>
          <a:p>
            <a:pPr algn="l"/>
            <a:r>
              <a:rPr lang="en-GB" b="0" i="0">
                <a:solidFill>
                  <a:srgbClr val="000000"/>
                </a:solidFill>
                <a:effectLst/>
                <a:latin typeface="BasierCircle"/>
              </a:rPr>
              <a:t>Handling the holidays or other special occasions</a:t>
            </a:r>
          </a:p>
          <a:p>
            <a:pPr algn="l">
              <a:buFont typeface="Arial" panose="020B0604020202020204" pitchFamily="34" charset="0"/>
              <a:buChar char="•"/>
            </a:pPr>
            <a:r>
              <a:rPr lang="en-GB" b="0" i="0">
                <a:solidFill>
                  <a:srgbClr val="000000"/>
                </a:solidFill>
                <a:effectLst/>
                <a:latin typeface="BasierCircle"/>
              </a:rPr>
              <a:t>What to do with the loved one's possessions</a:t>
            </a:r>
          </a:p>
          <a:p>
            <a:pPr algn="l">
              <a:buFont typeface="Arial" panose="020B0604020202020204" pitchFamily="34" charset="0"/>
              <a:buChar char="•"/>
            </a:pPr>
            <a:r>
              <a:rPr lang="en-GB" b="0" i="0">
                <a:solidFill>
                  <a:srgbClr val="000000"/>
                </a:solidFill>
                <a:effectLst/>
                <a:latin typeface="BasierCircle"/>
              </a:rPr>
              <a:t>Meaningful rituals to keep the deceased's spirit alive</a:t>
            </a:r>
          </a:p>
          <a:p>
            <a:pPr algn="l">
              <a:buFont typeface="Arial" panose="020B0604020202020204" pitchFamily="34" charset="0"/>
              <a:buChar char="•"/>
            </a:pPr>
            <a:r>
              <a:rPr lang="en-GB" b="0" i="0" u="none" strike="noStrike">
                <a:solidFill>
                  <a:srgbClr val="000000"/>
                </a:solidFill>
                <a:effectLst/>
                <a:latin typeface="BasierCircle"/>
                <a:hlinkClick r:id="rId7" tooltip="Why We Establish Memorials and How to Create One "/>
              </a:rPr>
              <a:t>Establishing memorials</a:t>
            </a:r>
            <a:r>
              <a:rPr lang="en-GB" b="0" i="0">
                <a:solidFill>
                  <a:srgbClr val="000000"/>
                </a:solidFill>
                <a:effectLst/>
                <a:latin typeface="BasierCircle"/>
              </a:rPr>
              <a:t> like gardens or online websites</a:t>
            </a:r>
          </a:p>
          <a:p>
            <a:pPr algn="l">
              <a:buFont typeface="Arial" panose="020B0604020202020204" pitchFamily="34" charset="0"/>
              <a:buChar char="•"/>
            </a:pPr>
            <a:r>
              <a:rPr lang="en-GB" b="0" i="0">
                <a:solidFill>
                  <a:srgbClr val="000000"/>
                </a:solidFill>
                <a:effectLst/>
                <a:latin typeface="BasierCircle"/>
              </a:rPr>
              <a:t>Handling coworkers and family members</a:t>
            </a:r>
          </a:p>
          <a:p>
            <a:pPr algn="l">
              <a:buFont typeface="Arial" panose="020B0604020202020204" pitchFamily="34" charset="0"/>
              <a:buChar char="•"/>
            </a:pPr>
            <a:r>
              <a:rPr lang="en-GB" b="0" i="0">
                <a:solidFill>
                  <a:srgbClr val="000000"/>
                </a:solidFill>
                <a:effectLst/>
                <a:latin typeface="BasierCircle"/>
              </a:rPr>
              <a:t>Dealing with depression</a:t>
            </a:r>
          </a:p>
          <a:p>
            <a:pPr algn="l">
              <a:buFont typeface="Arial" panose="020B0604020202020204" pitchFamily="34" charset="0"/>
              <a:buChar char="•"/>
            </a:pPr>
            <a:r>
              <a:rPr lang="en-GB" b="0" i="0">
                <a:solidFill>
                  <a:srgbClr val="000000"/>
                </a:solidFill>
                <a:effectLst/>
                <a:latin typeface="BasierCircle"/>
              </a:rPr>
              <a:t>Reinvesting in life</a:t>
            </a:r>
          </a:p>
          <a:p>
            <a:pPr algn="l">
              <a:buFont typeface="Arial" panose="020B0604020202020204" pitchFamily="34" charset="0"/>
              <a:buChar char="•"/>
            </a:pPr>
            <a:r>
              <a:rPr lang="en-GB" b="0" i="0">
                <a:solidFill>
                  <a:srgbClr val="000000"/>
                </a:solidFill>
                <a:effectLst/>
                <a:latin typeface="BasierCircle"/>
              </a:rPr>
              <a:t>Coping with change</a:t>
            </a:r>
          </a:p>
          <a:p>
            <a:pPr algn="l">
              <a:buFont typeface="Arial" panose="020B0604020202020204" pitchFamily="34" charset="0"/>
              <a:buChar char="•"/>
            </a:pPr>
            <a:r>
              <a:rPr lang="en-GB" b="0" i="0">
                <a:solidFill>
                  <a:srgbClr val="000000"/>
                </a:solidFill>
                <a:effectLst/>
                <a:latin typeface="BasierCircle"/>
              </a:rPr>
              <a:t>Understanding emotions and the grief process</a:t>
            </a:r>
          </a:p>
          <a:p>
            <a:pPr algn="l"/>
            <a:r>
              <a:rPr lang="en-GB" b="1" i="0">
                <a:solidFill>
                  <a:srgbClr val="000000"/>
                </a:solidFill>
                <a:effectLst/>
                <a:latin typeface="ivypresto-text"/>
              </a:rPr>
              <a:t>Closing the Group</a:t>
            </a:r>
          </a:p>
          <a:p>
            <a:pPr algn="l"/>
            <a:r>
              <a:rPr lang="en-GB" b="0" i="0">
                <a:solidFill>
                  <a:srgbClr val="000000"/>
                </a:solidFill>
                <a:effectLst/>
                <a:latin typeface="BasierCircle"/>
              </a:rPr>
              <a:t>For the last ten minutes, the facilitator may recap the overarching themes of that day's discussion. She may also take this opportunity to hand out or mention resources related to the discussion such as other groups, organizations or recommended reading. Some groups end each session with a ritual such as a phrase like "let the healing continue" or something more physical, like a group hug.</a:t>
            </a:r>
          </a:p>
          <a:p>
            <a:endParaRPr lang="en-GB" b="0" i="0">
              <a:solidFill>
                <a:srgbClr val="000000"/>
              </a:solidFill>
              <a:effectLst/>
              <a:latin typeface="BasierCircle"/>
            </a:endParaRPr>
          </a:p>
          <a:p>
            <a:endParaRPr lang="en-GB" b="0" i="0">
              <a:solidFill>
                <a:srgbClr val="000000"/>
              </a:solidFill>
              <a:effectLst/>
              <a:latin typeface="BasierCircle"/>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255465-5363-449D-83F1-8F177AC616D0}"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6915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438" y="822325"/>
            <a:ext cx="7315201" cy="4116388"/>
          </a:xfrm>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10"/>
          </p:nvPr>
        </p:nvSpPr>
        <p:spPr/>
        <p:txBody>
          <a:bodyPr/>
          <a:lstStyle/>
          <a:p>
            <a:pPr marL="0" marR="0" lvl="0" indent="0" algn="r" defTabSz="965881" rtl="0" eaLnBrk="1" fontAlgn="auto" latinLnBrk="0" hangingPunct="1">
              <a:lnSpc>
                <a:spcPct val="100000"/>
              </a:lnSpc>
              <a:spcBef>
                <a:spcPts val="0"/>
              </a:spcBef>
              <a:spcAft>
                <a:spcPts val="0"/>
              </a:spcAft>
              <a:buClrTx/>
              <a:buSzTx/>
              <a:buFontTx/>
              <a:buNone/>
              <a:tabLst/>
              <a:defRPr/>
            </a:pPr>
            <a:fld id="{549FB530-B92C-4413-B86B-69C778D26D9D}"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5881" rtl="0" eaLnBrk="1" fontAlgn="auto" latinLnBrk="0" hangingPunct="1">
                <a:lnSpc>
                  <a:spcPct val="100000"/>
                </a:lnSpc>
                <a:spcBef>
                  <a:spcPts val="0"/>
                </a:spcBef>
                <a:spcAft>
                  <a:spcPts val="0"/>
                </a:spcAft>
                <a:buClrTx/>
                <a:buSzTx/>
                <a:buFontTx/>
                <a:buNone/>
                <a:tabLst/>
                <a:defRPr/>
              </a:pPr>
              <a:t>3</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08037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fontAlgn="base"/>
            <a:r>
              <a:rPr lang="en-GB" sz="1800" b="1">
                <a:effectLst/>
                <a:latin typeface="Calibri" panose="020F0502020204030204" pitchFamily="34" charset="0"/>
                <a:ea typeface="Yu Mincho" panose="02020400000000000000" pitchFamily="18" charset="-128"/>
                <a:cs typeface="Arial" panose="020B0604020202020204" pitchFamily="34" charset="0"/>
              </a:rPr>
              <a:t>Death in the workplace</a:t>
            </a:r>
            <a:endParaRPr lang="en-GB" sz="1800">
              <a:effectLst/>
              <a:latin typeface="Times New Roman" panose="02020603050405020304" pitchFamily="18" charset="0"/>
              <a:ea typeface="Times New Roman" panose="02020603050405020304" pitchFamily="18" charset="0"/>
            </a:endParaRPr>
          </a:p>
          <a:p>
            <a:pPr algn="just"/>
            <a:r>
              <a:rPr lang="en-GB" sz="1800" b="1">
                <a:effectLst/>
                <a:latin typeface="Calibri" panose="020F0502020204030204" pitchFamily="34" charset="0"/>
                <a:ea typeface="Yu Mincho" panose="02020400000000000000" pitchFamily="18" charset="-128"/>
                <a:cs typeface="Arial" panose="020B0604020202020204" pitchFamily="34" charset="0"/>
              </a:rPr>
              <a:t> </a:t>
            </a:r>
            <a:endParaRPr lang="en-GB" sz="1800">
              <a:effectLst/>
              <a:latin typeface="Times New Roman" panose="02020603050405020304" pitchFamily="18" charset="0"/>
              <a:ea typeface="Times New Roman" panose="02020603050405020304" pitchFamily="18" charset="0"/>
            </a:endParaRPr>
          </a:p>
          <a:p>
            <a:pPr algn="just" fontAlgn="base"/>
            <a:r>
              <a:rPr lang="en-GB" sz="1800" b="1" i="1">
                <a:effectLst/>
                <a:latin typeface="Calibri" panose="020F0502020204030204" pitchFamily="34" charset="0"/>
                <a:ea typeface="Yu Mincho" panose="02020400000000000000" pitchFamily="18" charset="-128"/>
                <a:cs typeface="Arial" panose="020B0604020202020204" pitchFamily="34" charset="0"/>
              </a:rPr>
              <a:t>Trainer to discuss and build the impact of a death in the workplace / open up discussion.</a:t>
            </a:r>
            <a:endParaRPr lang="en-GB" sz="1800">
              <a:effectLst/>
              <a:latin typeface="Times New Roman" panose="02020603050405020304" pitchFamily="18" charset="0"/>
              <a:ea typeface="Times New Roman" panose="02020603050405020304" pitchFamily="18" charset="0"/>
            </a:endParaRPr>
          </a:p>
          <a:p>
            <a:pPr marL="342900" lvl="0" indent="-342900" algn="just" fontAlgn="base">
              <a:buFont typeface="Symbol" panose="05050102010706020507" pitchFamily="18" charset="2"/>
              <a:buChar char=""/>
            </a:pPr>
            <a:r>
              <a:rPr lang="en-GB" sz="1800">
                <a:effectLst/>
                <a:latin typeface="Calibri" panose="020F0502020204030204" pitchFamily="34" charset="0"/>
                <a:ea typeface="Yu Mincho" panose="02020400000000000000" pitchFamily="18" charset="-128"/>
                <a:cs typeface="Arial" panose="020B0604020202020204" pitchFamily="34" charset="0"/>
              </a:rPr>
              <a:t>Long term implications of a death of an employee</a:t>
            </a:r>
            <a:endParaRPr lang="en-GB" sz="1800">
              <a:effectLst/>
              <a:latin typeface="Times New Roman" panose="02020603050405020304" pitchFamily="18" charset="0"/>
              <a:ea typeface="Times New Roman" panose="02020603050405020304" pitchFamily="18" charset="0"/>
            </a:endParaRPr>
          </a:p>
          <a:p>
            <a:pPr marL="342900" lvl="0" indent="-342900" algn="just" fontAlgn="base">
              <a:buFont typeface="Symbol" panose="05050102010706020507" pitchFamily="18" charset="2"/>
              <a:buChar char=""/>
            </a:pPr>
            <a:r>
              <a:rPr lang="en-GB" sz="1800">
                <a:effectLst/>
                <a:latin typeface="Calibri" panose="020F0502020204030204" pitchFamily="34" charset="0"/>
                <a:ea typeface="Yu Mincho" panose="02020400000000000000" pitchFamily="18" charset="-128"/>
                <a:cs typeface="Arial" panose="020B0604020202020204" pitchFamily="34" charset="0"/>
              </a:rPr>
              <a:t>Communicating the news of a death in a sensitive way</a:t>
            </a:r>
            <a:endParaRPr lang="en-GB" sz="1800">
              <a:effectLst/>
              <a:latin typeface="Times New Roman" panose="02020603050405020304" pitchFamily="18" charset="0"/>
              <a:ea typeface="Times New Roman" panose="02020603050405020304" pitchFamily="18" charset="0"/>
            </a:endParaRPr>
          </a:p>
          <a:p>
            <a:pPr marL="342900" lvl="0" indent="-342900" algn="just" fontAlgn="base">
              <a:buFont typeface="Symbol" panose="05050102010706020507" pitchFamily="18" charset="2"/>
              <a:buChar char=""/>
            </a:pPr>
            <a:r>
              <a:rPr lang="en-GB" sz="1800">
                <a:effectLst/>
                <a:latin typeface="Calibri" panose="020F0502020204030204" pitchFamily="34" charset="0"/>
                <a:ea typeface="Yu Mincho" panose="02020400000000000000" pitchFamily="18" charset="-128"/>
                <a:cs typeface="Arial" panose="020B0604020202020204" pitchFamily="34" charset="0"/>
              </a:rPr>
              <a:t>Impact upon business</a:t>
            </a:r>
            <a:endParaRPr lang="en-GB" sz="1800">
              <a:effectLst/>
              <a:latin typeface="Times New Roman" panose="02020603050405020304" pitchFamily="18" charset="0"/>
              <a:ea typeface="Times New Roman" panose="02020603050405020304" pitchFamily="18" charset="0"/>
            </a:endParaRPr>
          </a:p>
          <a:p>
            <a:pPr marL="342900" lvl="0" indent="-342900" algn="just" fontAlgn="base">
              <a:buFont typeface="Symbol" panose="05050102010706020507" pitchFamily="18" charset="2"/>
              <a:buChar char=""/>
            </a:pPr>
            <a:r>
              <a:rPr lang="en-GB" sz="1800">
                <a:effectLst/>
                <a:latin typeface="Calibri" panose="020F0502020204030204" pitchFamily="34" charset="0"/>
                <a:ea typeface="Yu Mincho" panose="02020400000000000000" pitchFamily="18" charset="-128"/>
                <a:cs typeface="Arial" panose="020B0604020202020204" pitchFamily="34" charset="0"/>
              </a:rPr>
              <a:t>Impact upon relationships within the business</a:t>
            </a:r>
            <a:endParaRPr lang="en-GB" sz="1800">
              <a:effectLst/>
              <a:latin typeface="Times New Roman" panose="02020603050405020304" pitchFamily="18" charset="0"/>
              <a:ea typeface="Times New Roman" panose="02020603050405020304" pitchFamily="18" charset="0"/>
            </a:endParaRPr>
          </a:p>
          <a:p>
            <a:pPr marL="342900" lvl="0" indent="-342900" algn="just" fontAlgn="base">
              <a:buFont typeface="Symbol" panose="05050102010706020507" pitchFamily="18" charset="2"/>
              <a:buChar char=""/>
            </a:pPr>
            <a:r>
              <a:rPr lang="en-GB" sz="1800">
                <a:effectLst/>
                <a:latin typeface="Calibri" panose="020F0502020204030204" pitchFamily="34" charset="0"/>
                <a:ea typeface="Yu Mincho" panose="02020400000000000000" pitchFamily="18" charset="-128"/>
                <a:cs typeface="Arial" panose="020B0604020202020204" pitchFamily="34" charset="0"/>
              </a:rPr>
              <a:t>Things to avoid</a:t>
            </a:r>
            <a:endParaRPr lang="en-GB" sz="1800">
              <a:effectLst/>
              <a:latin typeface="Times New Roman" panose="02020603050405020304" pitchFamily="18" charset="0"/>
              <a:ea typeface="Times New Roman" panose="02020603050405020304" pitchFamily="18" charset="0"/>
            </a:endParaRPr>
          </a:p>
          <a:p>
            <a:pPr marL="342900" lvl="0" indent="-342900" algn="just" fontAlgn="base">
              <a:buFont typeface="Symbol" panose="05050102010706020507" pitchFamily="18" charset="2"/>
              <a:buChar char=""/>
            </a:pPr>
            <a:r>
              <a:rPr lang="en-GB" sz="1800">
                <a:effectLst/>
                <a:latin typeface="Calibri" panose="020F0502020204030204" pitchFamily="34" charset="0"/>
                <a:ea typeface="Yu Mincho" panose="02020400000000000000" pitchFamily="18" charset="-128"/>
                <a:cs typeface="Arial" panose="020B0604020202020204" pitchFamily="34" charset="0"/>
              </a:rPr>
              <a:t>Developing a strategies</a:t>
            </a:r>
            <a:endParaRPr lang="en-GB" sz="1800">
              <a:effectLst/>
              <a:latin typeface="Times New Roman" panose="02020603050405020304" pitchFamily="18" charset="0"/>
              <a:ea typeface="Times New Roman" panose="02020603050405020304" pitchFamily="18" charset="0"/>
            </a:endParaRPr>
          </a:p>
          <a:p>
            <a:pPr algn="just" fontAlgn="base"/>
            <a:r>
              <a:rPr lang="en-GB" sz="1800">
                <a:effectLst/>
                <a:latin typeface="Calibri" panose="020F0502020204030204" pitchFamily="34" charset="0"/>
                <a:ea typeface="Yu Mincho" panose="02020400000000000000" pitchFamily="18" charset="-128"/>
                <a:cs typeface="Arial" panose="020B0604020202020204" pitchFamily="34" charset="0"/>
              </a:rPr>
              <a:t>                        Condolences</a:t>
            </a:r>
            <a:endParaRPr lang="en-GB" sz="1800">
              <a:effectLst/>
              <a:latin typeface="Times New Roman" panose="02020603050405020304" pitchFamily="18" charset="0"/>
              <a:ea typeface="Times New Roman" panose="02020603050405020304" pitchFamily="18" charset="0"/>
            </a:endParaRPr>
          </a:p>
          <a:p>
            <a:pPr algn="just" fontAlgn="base"/>
            <a:r>
              <a:rPr lang="en-GB" sz="1800">
                <a:effectLst/>
                <a:latin typeface="Calibri" panose="020F0502020204030204" pitchFamily="34" charset="0"/>
                <a:ea typeface="Yu Mincho" panose="02020400000000000000" pitchFamily="18" charset="-128"/>
                <a:cs typeface="Arial" panose="020B0604020202020204" pitchFamily="34" charset="0"/>
              </a:rPr>
              <a:t>                        Time off</a:t>
            </a:r>
            <a:endParaRPr lang="en-GB" sz="1800">
              <a:effectLst/>
              <a:latin typeface="Times New Roman" panose="02020603050405020304" pitchFamily="18" charset="0"/>
              <a:ea typeface="Times New Roman" panose="02020603050405020304" pitchFamily="18" charset="0"/>
            </a:endParaRPr>
          </a:p>
          <a:p>
            <a:pPr algn="just" fontAlgn="base"/>
            <a:r>
              <a:rPr lang="en-GB" sz="1800">
                <a:effectLst/>
                <a:latin typeface="Calibri" panose="020F0502020204030204" pitchFamily="34" charset="0"/>
                <a:ea typeface="Yu Mincho" panose="02020400000000000000" pitchFamily="18" charset="-128"/>
                <a:cs typeface="Arial" panose="020B0604020202020204" pitchFamily="34" charset="0"/>
              </a:rPr>
              <a:t>                        Responsibilities</a:t>
            </a:r>
            <a:endParaRPr lang="en-GB" sz="1800">
              <a:effectLst/>
              <a:latin typeface="Times New Roman" panose="02020603050405020304" pitchFamily="18" charset="0"/>
              <a:ea typeface="Times New Roman" panose="02020603050405020304" pitchFamily="18" charset="0"/>
            </a:endParaRPr>
          </a:p>
          <a:p>
            <a:pPr algn="just" fontAlgn="base"/>
            <a:r>
              <a:rPr lang="en-GB" sz="1800" b="1">
                <a:solidFill>
                  <a:srgbClr val="000000"/>
                </a:solidFill>
                <a:effectLst/>
                <a:latin typeface="Calibri" panose="020F0502020204030204" pitchFamily="34" charset="0"/>
                <a:ea typeface="Yu Mincho" panose="02020400000000000000" pitchFamily="18" charset="-128"/>
                <a:cs typeface="Arial" panose="020B0604020202020204" pitchFamily="34" charset="0"/>
              </a:rPr>
              <a:t>Death of a colleague</a:t>
            </a:r>
            <a:endParaRPr lang="en-GB" sz="1800">
              <a:effectLst/>
              <a:latin typeface="Times New Roman" panose="02020603050405020304" pitchFamily="18" charset="0"/>
              <a:ea typeface="Times New Roman" panose="02020603050405020304" pitchFamily="18" charset="0"/>
            </a:endParaRPr>
          </a:p>
          <a:p>
            <a:pPr marL="342900" lvl="0" indent="-342900" algn="just" fontAlgn="base">
              <a:buFont typeface="Symbol" panose="05050102010706020507" pitchFamily="18" charset="2"/>
              <a:buChar char=""/>
            </a:pPr>
            <a:r>
              <a:rPr lang="en-GB" sz="1800">
                <a:solidFill>
                  <a:srgbClr val="000000"/>
                </a:solidFill>
                <a:effectLst/>
                <a:latin typeface="Calibri" panose="020F0502020204030204" pitchFamily="34" charset="0"/>
                <a:ea typeface="Yu Mincho" panose="02020400000000000000" pitchFamily="18" charset="-128"/>
                <a:cs typeface="Arial" panose="020B0604020202020204" pitchFamily="34" charset="0"/>
              </a:rPr>
              <a:t>Considering feelings (disenfranchised etc.)</a:t>
            </a:r>
            <a:endParaRPr lang="en-GB" sz="1800">
              <a:effectLst/>
              <a:latin typeface="Times New Roman" panose="02020603050405020304" pitchFamily="18" charset="0"/>
              <a:ea typeface="Times New Roman" panose="02020603050405020304" pitchFamily="18" charset="0"/>
            </a:endParaRPr>
          </a:p>
          <a:p>
            <a:pPr algn="just" fontAlgn="base"/>
            <a:r>
              <a:rPr lang="en-GB" sz="1800" b="1">
                <a:solidFill>
                  <a:srgbClr val="FF0000"/>
                </a:solidFill>
                <a:effectLst/>
                <a:latin typeface="Calibri" panose="020F0502020204030204" pitchFamily="34" charset="0"/>
                <a:ea typeface="Yu Mincho" panose="02020400000000000000" pitchFamily="18" charset="-128"/>
                <a:cs typeface="Arial" panose="020B0604020202020204" pitchFamily="34" charset="0"/>
              </a:rPr>
              <a:t> </a:t>
            </a:r>
            <a:endParaRPr lang="en-GB" sz="1800">
              <a:effectLst/>
              <a:latin typeface="Times New Roman" panose="02020603050405020304" pitchFamily="18" charset="0"/>
              <a:ea typeface="Times New Roman" panose="02020603050405020304" pitchFamily="18" charset="0"/>
            </a:endParaRPr>
          </a:p>
          <a:p>
            <a:pPr algn="just" fontAlgn="base"/>
            <a:r>
              <a:rPr lang="en-GB" sz="18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1800">
              <a:effectLst/>
              <a:latin typeface="Times New Roman" panose="02020603050405020304" pitchFamily="18" charset="0"/>
              <a:ea typeface="Times New Roman" panose="02020603050405020304" pitchFamily="18" charset="0"/>
            </a:endParaRPr>
          </a:p>
          <a:p>
            <a:endParaRPr kumimoji="0" lang="en-GB" sz="2400" b="1" i="0" u="none" strike="noStrike" kern="1200" cap="none" spc="0" normalizeH="0" baseline="0" noProof="0">
              <a:ln>
                <a:noFill/>
              </a:ln>
              <a:solidFill>
                <a:srgbClr val="4D2D78"/>
              </a:solidFill>
              <a:effectLst/>
              <a:uLnTx/>
              <a:uFillTx/>
              <a:latin typeface="Calibri" panose="020F0502020204030204"/>
              <a:ea typeface="+mj-ea"/>
              <a:cs typeface="+mj-cs"/>
            </a:endParaRPr>
          </a:p>
          <a:p>
            <a:endParaRPr kumimoji="0" lang="en-GB" sz="2400" b="1" i="0" u="none" strike="noStrike" kern="1200" cap="none" spc="0" normalizeH="0" baseline="0" noProof="0">
              <a:ln>
                <a:noFill/>
              </a:ln>
              <a:solidFill>
                <a:srgbClr val="4D2D78"/>
              </a:solidFill>
              <a:effectLst/>
              <a:uLnTx/>
              <a:uFillTx/>
              <a:latin typeface="Calibri" panose="020F0502020204030204"/>
              <a:ea typeface="+mj-ea"/>
              <a:cs typeface="+mj-cs"/>
            </a:endParaRPr>
          </a:p>
          <a:p>
            <a:endParaRPr kumimoji="0" lang="en-GB" sz="2400" b="1" i="0" u="none" strike="noStrike" kern="1200" cap="none" spc="0" normalizeH="0" baseline="0" noProof="0">
              <a:ln>
                <a:noFill/>
              </a:ln>
              <a:solidFill>
                <a:srgbClr val="4D2D78"/>
              </a:solidFill>
              <a:effectLst/>
              <a:uLnTx/>
              <a:uFillTx/>
              <a:latin typeface="Calibri" panose="020F0502020204030204"/>
              <a:ea typeface="+mj-ea"/>
              <a:cs typeface="+mj-cs"/>
            </a:endParaRPr>
          </a:p>
          <a:p>
            <a:endParaRPr kumimoji="0" lang="en-GB" sz="2400" b="1" i="0" u="none" strike="noStrike" kern="1200" cap="none" spc="0" normalizeH="0" baseline="0" noProof="0">
              <a:ln>
                <a:noFill/>
              </a:ln>
              <a:solidFill>
                <a:srgbClr val="4D2D78"/>
              </a:solidFill>
              <a:effectLst/>
              <a:uLnTx/>
              <a:uFillTx/>
              <a:latin typeface="Calibri" panose="020F0502020204030204"/>
              <a:ea typeface="+mj-ea"/>
              <a:cs typeface="+mj-cs"/>
            </a:endParaRPr>
          </a:p>
          <a:p>
            <a:endParaRPr kumimoji="0" lang="en-GB" sz="2400" b="1" i="0" u="none" strike="noStrike" kern="1200" cap="none" spc="0" normalizeH="0" baseline="0" noProof="0">
              <a:ln>
                <a:noFill/>
              </a:ln>
              <a:solidFill>
                <a:srgbClr val="4D2D78"/>
              </a:solidFill>
              <a:effectLst/>
              <a:uLnTx/>
              <a:uFillTx/>
              <a:latin typeface="Calibri" panose="020F0502020204030204"/>
              <a:ea typeface="+mj-ea"/>
              <a:cs typeface="+mj-cs"/>
            </a:endParaRPr>
          </a:p>
          <a:p>
            <a:r>
              <a:rPr kumimoji="0" lang="en-GB" sz="2400" b="1" i="0" u="none" strike="noStrike" kern="1200" cap="none" spc="0" normalizeH="0" baseline="0" noProof="0">
                <a:ln>
                  <a:noFill/>
                </a:ln>
                <a:solidFill>
                  <a:srgbClr val="4D2D78"/>
                </a:solidFill>
                <a:effectLst/>
                <a:uLnTx/>
                <a:uFillTx/>
                <a:latin typeface="Calibri" panose="020F0502020204030204"/>
                <a:ea typeface="+mj-ea"/>
                <a:cs typeface="+mj-cs"/>
              </a:rPr>
              <a:t>Impromptu – piggyback event</a:t>
            </a:r>
          </a:p>
          <a:p>
            <a:r>
              <a:rPr kumimoji="0" lang="en-GB" sz="2400" b="1" i="0" u="none" strike="noStrike" kern="1200" cap="none" spc="0" normalizeH="0" baseline="0" noProof="0">
                <a:ln>
                  <a:noFill/>
                </a:ln>
                <a:solidFill>
                  <a:srgbClr val="4D2D78"/>
                </a:solidFill>
                <a:effectLst/>
                <a:uLnTx/>
                <a:uFillTx/>
                <a:latin typeface="Calibri" panose="020F0502020204030204"/>
                <a:ea typeface="+mj-ea"/>
                <a:cs typeface="+mj-cs"/>
              </a:rPr>
              <a:t>A watercooler moment</a:t>
            </a:r>
          </a:p>
          <a:p>
            <a:r>
              <a:rPr lang="en-GB" sz="2400" b="1">
                <a:latin typeface="Calibri" panose="020F0502020204030204"/>
                <a:ea typeface="+mj-ea"/>
                <a:cs typeface="+mj-cs"/>
              </a:rPr>
              <a:t>Anniversary</a:t>
            </a:r>
          </a:p>
          <a:p>
            <a:r>
              <a:rPr kumimoji="0" lang="en-GB" sz="2400" b="1" i="0" u="none" strike="noStrike" kern="1200" cap="none" spc="0" normalizeH="0" baseline="0" noProof="0">
                <a:ln>
                  <a:noFill/>
                </a:ln>
                <a:solidFill>
                  <a:srgbClr val="4D2D78"/>
                </a:solidFill>
                <a:effectLst/>
                <a:uLnTx/>
                <a:uFillTx/>
                <a:latin typeface="Calibri" panose="020F0502020204030204"/>
                <a:ea typeface="+mj-ea"/>
                <a:cs typeface="+mj-cs"/>
              </a:rPr>
              <a:t>Spontaneous</a:t>
            </a:r>
          </a:p>
          <a:p>
            <a:r>
              <a:rPr lang="en-GB" sz="2400" b="1">
                <a:latin typeface="Calibri" panose="020F0502020204030204"/>
                <a:ea typeface="+mj-ea"/>
                <a:cs typeface="+mj-cs"/>
              </a:rPr>
              <a:t>In the moment</a:t>
            </a:r>
          </a:p>
          <a:p>
            <a:r>
              <a:rPr kumimoji="0" lang="en-GB" sz="2400" b="1" i="0" u="none" strike="noStrike" kern="1200" cap="none" spc="0" normalizeH="0" baseline="0" noProof="0">
                <a:ln>
                  <a:noFill/>
                </a:ln>
                <a:solidFill>
                  <a:srgbClr val="4D2D78"/>
                </a:solidFill>
                <a:effectLst/>
                <a:uLnTx/>
                <a:uFillTx/>
                <a:latin typeface="Calibri" panose="020F0502020204030204"/>
                <a:ea typeface="+mj-ea"/>
                <a:cs typeface="+mj-cs"/>
              </a:rPr>
              <a:t>Grown organically</a:t>
            </a:r>
          </a:p>
          <a:p>
            <a:r>
              <a:rPr lang="en-GB" sz="2400" b="1">
                <a:latin typeface="Calibri" panose="020F0502020204030204"/>
                <a:ea typeface="+mj-ea"/>
                <a:cs typeface="+mj-cs"/>
              </a:rPr>
              <a:t>Created without you knowing</a:t>
            </a:r>
          </a:p>
          <a:p>
            <a:r>
              <a:rPr kumimoji="0" lang="en-GB" sz="2400" b="1" i="0" u="none" strike="noStrike" kern="1200" cap="none" spc="0" normalizeH="0" baseline="0" noProof="0">
                <a:ln>
                  <a:noFill/>
                </a:ln>
                <a:solidFill>
                  <a:srgbClr val="4D2D78"/>
                </a:solidFill>
                <a:effectLst/>
                <a:uLnTx/>
                <a:uFillTx/>
                <a:latin typeface="Calibri" panose="020F0502020204030204"/>
                <a:ea typeface="+mj-ea"/>
                <a:cs typeface="+mj-cs"/>
              </a:rPr>
              <a:t>May be “pop-up” or 1</a:t>
            </a:r>
            <a:r>
              <a:rPr lang="en-GB" sz="2400" b="1">
                <a:latin typeface="Calibri" panose="020F0502020204030204"/>
                <a:ea typeface="+mj-ea"/>
                <a:cs typeface="+mj-cs"/>
              </a:rPr>
              <a:t>-off</a:t>
            </a:r>
          </a:p>
          <a:p>
            <a:pPr lvl="1"/>
            <a:r>
              <a:rPr kumimoji="0" lang="en-GB" sz="2000" b="1" i="0" u="none" strike="noStrike" kern="1200" cap="none" spc="0" normalizeH="0" baseline="0" noProof="0">
                <a:ln>
                  <a:noFill/>
                </a:ln>
                <a:solidFill>
                  <a:srgbClr val="4D2D78"/>
                </a:solidFill>
                <a:effectLst/>
                <a:uLnTx/>
                <a:uFillTx/>
                <a:latin typeface="Calibri" panose="020F0502020204030204"/>
                <a:ea typeface="+mj-ea"/>
                <a:cs typeface="+mj-cs"/>
              </a:rPr>
              <a:t>Incident / anniversary driven</a:t>
            </a:r>
          </a:p>
          <a:p>
            <a:endParaRPr lang="en-GB"/>
          </a:p>
          <a:p>
            <a:endParaRPr lang="en-GB"/>
          </a:p>
          <a:p>
            <a:endParaRPr lang="en-GB"/>
          </a:p>
          <a:p>
            <a:endParaRPr lang="en-GB"/>
          </a:p>
          <a:p>
            <a:endParaRPr lang="en-GB"/>
          </a:p>
          <a:p>
            <a:endParaRPr lang="en-GB"/>
          </a:p>
          <a:p>
            <a:endParaRPr lang="en-GB"/>
          </a:p>
          <a:p>
            <a:endParaRPr lang="en-GB"/>
          </a:p>
        </p:txBody>
      </p:sp>
      <p:sp>
        <p:nvSpPr>
          <p:cNvPr id="4" name="Slide Number Placeholder 3"/>
          <p:cNvSpPr>
            <a:spLocks noGrp="1"/>
          </p:cNvSpPr>
          <p:nvPr>
            <p:ph type="sldNum" sz="quarter" idx="5"/>
          </p:nvPr>
        </p:nvSpPr>
        <p:spPr/>
        <p:txBody>
          <a:bodyPr/>
          <a:lstStyle/>
          <a:p>
            <a:fld id="{299FBA40-E441-4984-BCB5-8DC49938351D}" type="slidenum">
              <a:rPr lang="en-GB" smtClean="0"/>
              <a:t>22</a:t>
            </a:fld>
            <a:endParaRPr lang="en-GB"/>
          </a:p>
        </p:txBody>
      </p:sp>
    </p:spTree>
    <p:extLst>
      <p:ext uri="{BB962C8B-B14F-4D97-AF65-F5344CB8AC3E}">
        <p14:creationId xmlns:p14="http://schemas.microsoft.com/office/powerpoint/2010/main" val="3897480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spcBef>
                <a:spcPct val="30000"/>
              </a:spcBef>
              <a:tabLst>
                <a:tab pos="0" algn="l"/>
                <a:tab pos="923087" algn="l"/>
                <a:tab pos="1846174" algn="l"/>
                <a:tab pos="2769260" algn="l"/>
                <a:tab pos="3692347" algn="l"/>
                <a:tab pos="4615434" algn="l"/>
                <a:tab pos="5538521" algn="l"/>
                <a:tab pos="6461608" algn="l"/>
                <a:tab pos="7384694" algn="l"/>
                <a:tab pos="8307781" algn="l"/>
                <a:tab pos="9230868" algn="l"/>
                <a:tab pos="10153955" algn="l"/>
              </a:tabLst>
              <a:defRPr sz="1200">
                <a:solidFill>
                  <a:srgbClr val="000000"/>
                </a:solidFill>
                <a:latin typeface="Times New Roman" panose="02020603050405020304" pitchFamily="18" charset="0"/>
              </a:defRPr>
            </a:lvl1pPr>
            <a:lvl2pPr eaLnBrk="0" hangingPunct="0">
              <a:spcBef>
                <a:spcPct val="30000"/>
              </a:spcBef>
              <a:tabLst>
                <a:tab pos="0" algn="l"/>
                <a:tab pos="923087" algn="l"/>
                <a:tab pos="1846174" algn="l"/>
                <a:tab pos="2769260" algn="l"/>
                <a:tab pos="3692347" algn="l"/>
                <a:tab pos="4615434" algn="l"/>
                <a:tab pos="5538521" algn="l"/>
                <a:tab pos="6461608" algn="l"/>
                <a:tab pos="7384694" algn="l"/>
                <a:tab pos="8307781" algn="l"/>
                <a:tab pos="9230868" algn="l"/>
                <a:tab pos="10153955" algn="l"/>
              </a:tabLst>
              <a:defRPr sz="1200">
                <a:solidFill>
                  <a:srgbClr val="000000"/>
                </a:solidFill>
                <a:latin typeface="Times New Roman" panose="02020603050405020304" pitchFamily="18" charset="0"/>
              </a:defRPr>
            </a:lvl2pPr>
            <a:lvl3pPr eaLnBrk="0" hangingPunct="0">
              <a:spcBef>
                <a:spcPct val="30000"/>
              </a:spcBef>
              <a:tabLst>
                <a:tab pos="0" algn="l"/>
                <a:tab pos="923087" algn="l"/>
                <a:tab pos="1846174" algn="l"/>
                <a:tab pos="2769260" algn="l"/>
                <a:tab pos="3692347" algn="l"/>
                <a:tab pos="4615434" algn="l"/>
                <a:tab pos="5538521" algn="l"/>
                <a:tab pos="6461608" algn="l"/>
                <a:tab pos="7384694" algn="l"/>
                <a:tab pos="8307781" algn="l"/>
                <a:tab pos="9230868" algn="l"/>
                <a:tab pos="10153955" algn="l"/>
              </a:tabLst>
              <a:defRPr sz="1200">
                <a:solidFill>
                  <a:srgbClr val="000000"/>
                </a:solidFill>
                <a:latin typeface="Times New Roman" panose="02020603050405020304" pitchFamily="18" charset="0"/>
              </a:defRPr>
            </a:lvl3pPr>
            <a:lvl4pPr eaLnBrk="0" hangingPunct="0">
              <a:spcBef>
                <a:spcPct val="30000"/>
              </a:spcBef>
              <a:tabLst>
                <a:tab pos="0" algn="l"/>
                <a:tab pos="923087" algn="l"/>
                <a:tab pos="1846174" algn="l"/>
                <a:tab pos="2769260" algn="l"/>
                <a:tab pos="3692347" algn="l"/>
                <a:tab pos="4615434" algn="l"/>
                <a:tab pos="5538521" algn="l"/>
                <a:tab pos="6461608" algn="l"/>
                <a:tab pos="7384694" algn="l"/>
                <a:tab pos="8307781" algn="l"/>
                <a:tab pos="9230868" algn="l"/>
                <a:tab pos="10153955" algn="l"/>
              </a:tabLst>
              <a:defRPr sz="1200">
                <a:solidFill>
                  <a:srgbClr val="000000"/>
                </a:solidFill>
                <a:latin typeface="Times New Roman" panose="02020603050405020304" pitchFamily="18" charset="0"/>
              </a:defRPr>
            </a:lvl4pPr>
            <a:lvl5pPr eaLnBrk="0" hangingPunct="0">
              <a:spcBef>
                <a:spcPct val="30000"/>
              </a:spcBef>
              <a:tabLst>
                <a:tab pos="0" algn="l"/>
                <a:tab pos="923087" algn="l"/>
                <a:tab pos="1846174" algn="l"/>
                <a:tab pos="2769260" algn="l"/>
                <a:tab pos="3692347" algn="l"/>
                <a:tab pos="4615434" algn="l"/>
                <a:tab pos="5538521" algn="l"/>
                <a:tab pos="6461608" algn="l"/>
                <a:tab pos="7384694" algn="l"/>
                <a:tab pos="8307781" algn="l"/>
                <a:tab pos="9230868" algn="l"/>
                <a:tab pos="10153955" algn="l"/>
              </a:tabLst>
              <a:defRPr sz="1200">
                <a:solidFill>
                  <a:srgbClr val="000000"/>
                </a:solidFill>
                <a:latin typeface="Times New Roman" panose="02020603050405020304" pitchFamily="18" charset="0"/>
              </a:defRPr>
            </a:lvl5pPr>
            <a:lvl6pPr marL="2538489" indent="-230772" defTabSz="453531" eaLnBrk="0" fontAlgn="base" hangingPunct="0">
              <a:spcBef>
                <a:spcPct val="30000"/>
              </a:spcBef>
              <a:spcAft>
                <a:spcPct val="0"/>
              </a:spcAft>
              <a:buClr>
                <a:srgbClr val="000000"/>
              </a:buClr>
              <a:buSzPct val="100000"/>
              <a:buFont typeface="Times New Roman" panose="02020603050405020304" pitchFamily="18" charset="0"/>
              <a:tabLst>
                <a:tab pos="0" algn="l"/>
                <a:tab pos="923087" algn="l"/>
                <a:tab pos="1846174" algn="l"/>
                <a:tab pos="2769260" algn="l"/>
                <a:tab pos="3692347" algn="l"/>
                <a:tab pos="4615434" algn="l"/>
                <a:tab pos="5538521" algn="l"/>
                <a:tab pos="6461608" algn="l"/>
                <a:tab pos="7384694" algn="l"/>
                <a:tab pos="8307781" algn="l"/>
                <a:tab pos="9230868" algn="l"/>
                <a:tab pos="10153955" algn="l"/>
              </a:tabLst>
              <a:defRPr sz="1200">
                <a:solidFill>
                  <a:srgbClr val="000000"/>
                </a:solidFill>
                <a:latin typeface="Times New Roman" panose="02020603050405020304" pitchFamily="18" charset="0"/>
              </a:defRPr>
            </a:lvl6pPr>
            <a:lvl7pPr marL="3000032" indent="-230772" defTabSz="453531" eaLnBrk="0" fontAlgn="base" hangingPunct="0">
              <a:spcBef>
                <a:spcPct val="30000"/>
              </a:spcBef>
              <a:spcAft>
                <a:spcPct val="0"/>
              </a:spcAft>
              <a:buClr>
                <a:srgbClr val="000000"/>
              </a:buClr>
              <a:buSzPct val="100000"/>
              <a:buFont typeface="Times New Roman" panose="02020603050405020304" pitchFamily="18" charset="0"/>
              <a:tabLst>
                <a:tab pos="0" algn="l"/>
                <a:tab pos="923087" algn="l"/>
                <a:tab pos="1846174" algn="l"/>
                <a:tab pos="2769260" algn="l"/>
                <a:tab pos="3692347" algn="l"/>
                <a:tab pos="4615434" algn="l"/>
                <a:tab pos="5538521" algn="l"/>
                <a:tab pos="6461608" algn="l"/>
                <a:tab pos="7384694" algn="l"/>
                <a:tab pos="8307781" algn="l"/>
                <a:tab pos="9230868" algn="l"/>
                <a:tab pos="10153955" algn="l"/>
              </a:tabLst>
              <a:defRPr sz="1200">
                <a:solidFill>
                  <a:srgbClr val="000000"/>
                </a:solidFill>
                <a:latin typeface="Times New Roman" panose="02020603050405020304" pitchFamily="18" charset="0"/>
              </a:defRPr>
            </a:lvl7pPr>
            <a:lvl8pPr marL="3461576" indent="-230772" defTabSz="453531" eaLnBrk="0" fontAlgn="base" hangingPunct="0">
              <a:spcBef>
                <a:spcPct val="30000"/>
              </a:spcBef>
              <a:spcAft>
                <a:spcPct val="0"/>
              </a:spcAft>
              <a:buClr>
                <a:srgbClr val="000000"/>
              </a:buClr>
              <a:buSzPct val="100000"/>
              <a:buFont typeface="Times New Roman" panose="02020603050405020304" pitchFamily="18" charset="0"/>
              <a:tabLst>
                <a:tab pos="0" algn="l"/>
                <a:tab pos="923087" algn="l"/>
                <a:tab pos="1846174" algn="l"/>
                <a:tab pos="2769260" algn="l"/>
                <a:tab pos="3692347" algn="l"/>
                <a:tab pos="4615434" algn="l"/>
                <a:tab pos="5538521" algn="l"/>
                <a:tab pos="6461608" algn="l"/>
                <a:tab pos="7384694" algn="l"/>
                <a:tab pos="8307781" algn="l"/>
                <a:tab pos="9230868" algn="l"/>
                <a:tab pos="10153955" algn="l"/>
              </a:tabLst>
              <a:defRPr sz="1200">
                <a:solidFill>
                  <a:srgbClr val="000000"/>
                </a:solidFill>
                <a:latin typeface="Times New Roman" panose="02020603050405020304" pitchFamily="18" charset="0"/>
              </a:defRPr>
            </a:lvl8pPr>
            <a:lvl9pPr marL="3923119" indent="-230772" defTabSz="453531" eaLnBrk="0" fontAlgn="base" hangingPunct="0">
              <a:spcBef>
                <a:spcPct val="30000"/>
              </a:spcBef>
              <a:spcAft>
                <a:spcPct val="0"/>
              </a:spcAft>
              <a:buClr>
                <a:srgbClr val="000000"/>
              </a:buClr>
              <a:buSzPct val="100000"/>
              <a:buFont typeface="Times New Roman" panose="02020603050405020304" pitchFamily="18" charset="0"/>
              <a:tabLst>
                <a:tab pos="0" algn="l"/>
                <a:tab pos="923087" algn="l"/>
                <a:tab pos="1846174" algn="l"/>
                <a:tab pos="2769260" algn="l"/>
                <a:tab pos="3692347" algn="l"/>
                <a:tab pos="4615434" algn="l"/>
                <a:tab pos="5538521" algn="l"/>
                <a:tab pos="6461608" algn="l"/>
                <a:tab pos="7384694" algn="l"/>
                <a:tab pos="8307781" algn="l"/>
                <a:tab pos="9230868" algn="l"/>
                <a:tab pos="10153955" algn="l"/>
              </a:tabLst>
              <a:defRPr sz="1200">
                <a:solidFill>
                  <a:srgbClr val="000000"/>
                </a:solidFill>
                <a:latin typeface="Times New Roman" panose="02020603050405020304" pitchFamily="18" charset="0"/>
              </a:defRPr>
            </a:lvl9pPr>
          </a:lstStyle>
          <a:p>
            <a:pPr marL="0" marR="0" lvl="0" indent="0" algn="r" defTabSz="914400" rtl="0" eaLnBrk="1" fontAlgn="auto" latinLnBrk="0" hangingPunct="1">
              <a:lnSpc>
                <a:spcPct val="100000"/>
              </a:lnSpc>
              <a:spcBef>
                <a:spcPct val="0"/>
              </a:spcBef>
              <a:spcAft>
                <a:spcPts val="0"/>
              </a:spcAft>
              <a:buClrTx/>
              <a:buSzTx/>
              <a:buFontTx/>
              <a:buNone/>
              <a:tabLst>
                <a:tab pos="0" algn="l"/>
                <a:tab pos="923087" algn="l"/>
                <a:tab pos="1846174" algn="l"/>
                <a:tab pos="2769260" algn="l"/>
                <a:tab pos="3692347" algn="l"/>
                <a:tab pos="4615434" algn="l"/>
                <a:tab pos="5538521" algn="l"/>
                <a:tab pos="6461608" algn="l"/>
                <a:tab pos="7384694" algn="l"/>
                <a:tab pos="8307781" algn="l"/>
                <a:tab pos="9230868" algn="l"/>
                <a:tab pos="10153955" algn="l"/>
              </a:tabLst>
              <a:defRPr/>
            </a:pPr>
            <a:fld id="{2695FF1E-E73B-4387-AD6F-51AC413A4107}" type="slidenum">
              <a:rPr kumimoji="0" lang="en-GB" altLang="en-US" sz="1200" b="0" i="0" u="none" strike="noStrike" kern="1200" cap="none" spc="0" normalizeH="0" baseline="0" noProof="0">
                <a:ln>
                  <a:noFill/>
                </a:ln>
                <a:solidFill>
                  <a:srgbClr val="000000"/>
                </a:solidFill>
                <a:effectLst/>
                <a:uLnTx/>
                <a:uFillTx/>
                <a:latin typeface="MS Reference Sans Serif" panose="020B060403050404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tab pos="0" algn="l"/>
                  <a:tab pos="923087" algn="l"/>
                  <a:tab pos="1846174" algn="l"/>
                  <a:tab pos="2769260" algn="l"/>
                  <a:tab pos="3692347" algn="l"/>
                  <a:tab pos="4615434" algn="l"/>
                  <a:tab pos="5538521" algn="l"/>
                  <a:tab pos="6461608" algn="l"/>
                  <a:tab pos="7384694" algn="l"/>
                  <a:tab pos="8307781" algn="l"/>
                  <a:tab pos="9230868" algn="l"/>
                  <a:tab pos="10153955" algn="l"/>
                </a:tabLst>
                <a:defRPr/>
              </a:pPr>
              <a:t>23</a:t>
            </a:fld>
            <a:endParaRPr kumimoji="0" lang="en-GB" altLang="en-US" sz="1200" b="0" i="0" u="none" strike="noStrike" kern="1200" cap="none" spc="0" normalizeH="0" baseline="0" noProof="0">
              <a:ln>
                <a:noFill/>
              </a:ln>
              <a:solidFill>
                <a:srgbClr val="000000"/>
              </a:solidFill>
              <a:effectLst/>
              <a:uLnTx/>
              <a:uFillTx/>
              <a:latin typeface="MS Reference Sans Serif" panose="020B0604030504040204" pitchFamily="34" charset="0"/>
              <a:ea typeface="+mn-ea"/>
              <a:cs typeface="+mn-cs"/>
            </a:endParaRPr>
          </a:p>
        </p:txBody>
      </p:sp>
      <p:sp>
        <p:nvSpPr>
          <p:cNvPr id="33795" name="Rectangle 1"/>
          <p:cNvSpPr>
            <a:spLocks noGrp="1" noRot="1" noChangeAspect="1" noChangeArrowheads="1" noTextEdit="1"/>
          </p:cNvSpPr>
          <p:nvPr>
            <p:ph type="sldImg"/>
          </p:nvPr>
        </p:nvSpPr>
        <p:spPr>
          <a:xfrm>
            <a:off x="709613" y="1152525"/>
            <a:ext cx="5524500" cy="310832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6" name="Text Box 2"/>
          <p:cNvSpPr txBox="1">
            <a:spLocks noChangeArrowheads="1"/>
          </p:cNvSpPr>
          <p:nvPr/>
        </p:nvSpPr>
        <p:spPr bwMode="auto">
          <a:xfrm>
            <a:off x="694288" y="4376741"/>
            <a:ext cx="5554308" cy="4146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97" name="Text Box 3"/>
          <p:cNvSpPr txBox="1">
            <a:spLocks noChangeArrowheads="1"/>
          </p:cNvSpPr>
          <p:nvPr/>
        </p:nvSpPr>
        <p:spPr bwMode="auto">
          <a:xfrm>
            <a:off x="3932695" y="8751883"/>
            <a:ext cx="3008583" cy="4607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855" tIns="47245" rIns="90855" bIns="47245" anchor="b"/>
          <a:lstStyle>
            <a:lvl1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marL="0" marR="0" lvl="0" indent="0" algn="r" defTabSz="9144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4D2DC37B-A395-42DE-A256-8C8DDDE3BF0D}" type="slidenum">
              <a:rPr kumimoji="0" lang="en-GB" altLang="en-US" sz="1200" b="0" i="0" u="none" strike="noStrike" kern="1200" cap="none" spc="0" normalizeH="0" baseline="0" noProof="0">
                <a:ln>
                  <a:noFill/>
                </a:ln>
                <a:solidFill>
                  <a:srgbClr val="000000"/>
                </a:solidFill>
                <a:effectLst/>
                <a:uLnTx/>
                <a:uFillTx/>
                <a:latin typeface="MS Reference Sans Serif" panose="020B060403050404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23</a:t>
            </a:fld>
            <a:endParaRPr kumimoji="0" lang="en-GB" altLang="en-US" sz="1200" b="0" i="0" u="none" strike="noStrike" kern="1200" cap="none" spc="0" normalizeH="0" baseline="0" noProof="0">
              <a:ln>
                <a:noFill/>
              </a:ln>
              <a:solidFill>
                <a:srgbClr val="000000"/>
              </a:solidFill>
              <a:effectLst/>
              <a:uLnTx/>
              <a:uFillTx/>
              <a:latin typeface="MS Reference Sans Serif" panose="020B0604030504040204" pitchFamily="34" charset="0"/>
              <a:ea typeface="+mn-ea"/>
              <a:cs typeface="+mn-cs"/>
            </a:endParaRPr>
          </a:p>
        </p:txBody>
      </p:sp>
      <p:sp>
        <p:nvSpPr>
          <p:cNvPr id="2" name="Notes Placeholder 1">
            <a:extLst>
              <a:ext uri="{FF2B5EF4-FFF2-40B4-BE49-F238E27FC236}">
                <a16:creationId xmlns:a16="http://schemas.microsoft.com/office/drawing/2014/main" id="{96BB2E2E-2D70-E9A3-A787-9C6DFF936139}"/>
              </a:ext>
            </a:extLst>
          </p:cNvPr>
          <p:cNvSpPr>
            <a:spLocks noGrp="1"/>
          </p:cNvSpPr>
          <p:nvPr>
            <p:ph type="body" idx="1"/>
          </p:nvPr>
        </p:nvSpPr>
        <p:spPr/>
        <p:txBody>
          <a:bodyPr/>
          <a:lstStyle/>
          <a:p>
            <a:pPr>
              <a:lnSpc>
                <a:spcPct val="150000"/>
              </a:lnSpc>
              <a:spcBef>
                <a:spcPts val="600"/>
              </a:spcBef>
            </a:pPr>
            <a:r>
              <a:rPr lang="en-GB" sz="1800">
                <a:effectLst/>
                <a:latin typeface="Calibri" panose="020F0502020204030204" pitchFamily="34" charset="0"/>
                <a:ea typeface="Calibri" panose="020F0502020204030204" pitchFamily="34" charset="0"/>
                <a:cs typeface="Times New Roman" panose="02020603050405020304" pitchFamily="18" charset="0"/>
              </a:rPr>
              <a:t>Peer to Peer Support</a:t>
            </a:r>
          </a:p>
          <a:p>
            <a:pPr>
              <a:lnSpc>
                <a:spcPct val="150000"/>
              </a:lnSpc>
              <a:spcBef>
                <a:spcPts val="600"/>
              </a:spcBef>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600"/>
              </a:spcBef>
            </a:pPr>
            <a:r>
              <a:rPr lang="en-GB" sz="1800">
                <a:effectLst/>
                <a:latin typeface="Calibri" panose="020F0502020204030204" pitchFamily="34" charset="0"/>
                <a:ea typeface="Calibri" panose="020F0502020204030204" pitchFamily="34" charset="0"/>
                <a:cs typeface="Times New Roman" panose="02020603050405020304" pitchFamily="18" charset="0"/>
              </a:rPr>
              <a:t>Video from YouTube</a:t>
            </a:r>
          </a:p>
          <a:p>
            <a:pPr>
              <a:lnSpc>
                <a:spcPct val="150000"/>
              </a:lnSpc>
              <a:spcBef>
                <a:spcPts val="600"/>
              </a:spcBef>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600"/>
              </a:spcBef>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600"/>
              </a:spcBef>
            </a:pPr>
            <a:r>
              <a:rPr lang="en-GB" sz="1800" err="1">
                <a:effectLst/>
                <a:latin typeface="Calibri" panose="020F0502020204030204" pitchFamily="34" charset="0"/>
                <a:ea typeface="Calibri" panose="020F0502020204030204" pitchFamily="34" charset="0"/>
                <a:cs typeface="Times New Roman" panose="02020603050405020304" pitchFamily="18" charset="0"/>
              </a:rPr>
              <a:t>Jasmeil</a:t>
            </a:r>
            <a:r>
              <a:rPr lang="en-GB" sz="1800">
                <a:effectLst/>
                <a:latin typeface="Calibri" panose="020F0502020204030204" pitchFamily="34" charset="0"/>
                <a:ea typeface="Calibri" panose="020F0502020204030204" pitchFamily="34" charset="0"/>
                <a:cs typeface="Times New Roman" panose="02020603050405020304" pitchFamily="18" charset="0"/>
              </a:rPr>
              <a:t> https://youtu.be/5UOsqcl2nA4</a:t>
            </a:r>
          </a:p>
          <a:p>
            <a:pPr>
              <a:lnSpc>
                <a:spcPct val="150000"/>
              </a:lnSpc>
              <a:spcBef>
                <a:spcPts val="600"/>
              </a:spcBef>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600"/>
              </a:spcBef>
            </a:pPr>
            <a:r>
              <a:rPr lang="en-GB" sz="1800">
                <a:effectLst/>
                <a:latin typeface="Calibri" panose="020F0502020204030204" pitchFamily="34" charset="0"/>
                <a:ea typeface="Calibri" panose="020F0502020204030204" pitchFamily="34" charset="0"/>
                <a:cs typeface="Times New Roman" panose="02020603050405020304" pitchFamily="18" charset="0"/>
              </a:rPr>
              <a:t>Scott : https://youtu.be/cGN4NNszscw</a:t>
            </a:r>
          </a:p>
          <a:p>
            <a:pPr>
              <a:lnSpc>
                <a:spcPct val="150000"/>
              </a:lnSpc>
              <a:spcBef>
                <a:spcPts val="600"/>
              </a:spcBef>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600"/>
              </a:spcBef>
            </a:pPr>
            <a:r>
              <a:rPr lang="en-GB" sz="1800">
                <a:effectLst/>
                <a:latin typeface="Calibri" panose="020F0502020204030204" pitchFamily="34" charset="0"/>
                <a:ea typeface="Calibri" panose="020F0502020204030204" pitchFamily="34" charset="0"/>
                <a:cs typeface="Times New Roman" panose="02020603050405020304" pitchFamily="18" charset="0"/>
              </a:rPr>
              <a:t>What makes Peer Support Unique : https://youtu.be/OH1YRcf3UAA</a:t>
            </a:r>
          </a:p>
          <a:p>
            <a:pPr>
              <a:lnSpc>
                <a:spcPct val="150000"/>
              </a:lnSpc>
              <a:spcBef>
                <a:spcPts val="600"/>
              </a:spcBef>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600"/>
              </a:spcBef>
            </a:pPr>
            <a:r>
              <a:rPr lang="en-GB" sz="1800">
                <a:effectLst/>
                <a:latin typeface="Calibri" panose="020F0502020204030204" pitchFamily="34" charset="0"/>
                <a:ea typeface="Calibri" panose="020F0502020204030204" pitchFamily="34" charset="0"/>
                <a:cs typeface="Times New Roman" panose="02020603050405020304" pitchFamily="18" charset="0"/>
              </a:rPr>
              <a:t>What makes Peer to peer support unique – Vimeo. : https://vimeo.com/743332077/ab3151d31a</a:t>
            </a:r>
          </a:p>
          <a:p>
            <a:pPr>
              <a:lnSpc>
                <a:spcPct val="150000"/>
              </a:lnSpc>
              <a:spcBef>
                <a:spcPts val="600"/>
              </a:spcBef>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600"/>
              </a:spcBef>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600"/>
              </a:spcBef>
            </a:pPr>
            <a:r>
              <a:rPr lang="en-GB" sz="1800">
                <a:effectLst/>
                <a:latin typeface="Calibri" panose="020F0502020204030204" pitchFamily="34" charset="0"/>
                <a:ea typeface="Calibri" panose="020F0502020204030204" pitchFamily="34" charset="0"/>
                <a:cs typeface="Times New Roman" panose="02020603050405020304" pitchFamily="18" charset="0"/>
              </a:rPr>
              <a:t>Attribute</a:t>
            </a:r>
          </a:p>
          <a:p>
            <a:pPr>
              <a:lnSpc>
                <a:spcPct val="150000"/>
              </a:lnSpc>
              <a:spcBef>
                <a:spcPts val="600"/>
              </a:spcBef>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600"/>
              </a:spcBef>
            </a:pPr>
            <a:r>
              <a:rPr lang="en-GB" sz="1800">
                <a:effectLst/>
                <a:latin typeface="Calibri" panose="020F0502020204030204" pitchFamily="34" charset="0"/>
                <a:ea typeface="Calibri" panose="020F0502020204030204" pitchFamily="34" charset="0"/>
                <a:cs typeface="Times New Roman" panose="02020603050405020304" pitchFamily="18" charset="0"/>
              </a:rPr>
              <a:t>Scottish recovery network</a:t>
            </a:r>
          </a:p>
          <a:p>
            <a:pPr>
              <a:lnSpc>
                <a:spcPct val="150000"/>
              </a:lnSpc>
              <a:spcBef>
                <a:spcPts val="600"/>
              </a:spcBef>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600"/>
              </a:spcBef>
            </a:pPr>
            <a:r>
              <a:rPr lang="en-GB" sz="1800">
                <a:effectLst/>
                <a:latin typeface="Calibri" panose="020F0502020204030204" pitchFamily="34" charset="0"/>
                <a:ea typeface="Calibri" panose="020F0502020204030204" pitchFamily="34" charset="0"/>
                <a:cs typeface="Times New Roman" panose="02020603050405020304" pitchFamily="18" charset="0"/>
              </a:rPr>
              <a:t>https://www.youtube.com/c/ScottishRecoveryNetwork</a:t>
            </a:r>
          </a:p>
          <a:p>
            <a:pPr>
              <a:lnSpc>
                <a:spcPct val="150000"/>
              </a:lnSpc>
              <a:spcBef>
                <a:spcPts val="600"/>
              </a:spcBef>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600"/>
              </a:spcBef>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97845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Open format – topical conversations may happen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rPr>
              <a:t>What to do with the loved one's possessions</a:t>
            </a:r>
          </a:p>
          <a:p>
            <a:pPr>
              <a:buFont typeface="Arial" panose="020B0604020202020204" pitchFamily="34" charset="0"/>
              <a:buChar char="•"/>
              <a:defRPr/>
            </a:pPr>
            <a:r>
              <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rPr>
              <a:t>Handling the holidays or other special occasions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rPr>
              <a:t>Meaningful rituals to keep the deceased's spirit alive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Establishing memorials </a:t>
            </a:r>
            <a:r>
              <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rPr>
              <a:t>like gardens or online websites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rPr>
              <a:t>Handling coworkers and family members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rPr>
              <a:t>Dealing with depression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rPr>
              <a:t>Reinvesting in life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rPr>
              <a:t>Coping with change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rPr>
              <a:t>Understanding emotions and the grief process</a:t>
            </a:r>
          </a:p>
          <a:p>
            <a:endParaRPr lang="en-GB"/>
          </a:p>
          <a:p>
            <a:pPr algn="l"/>
            <a:r>
              <a:rPr lang="en-GB" b="1" i="0">
                <a:solidFill>
                  <a:srgbClr val="000000"/>
                </a:solidFill>
                <a:effectLst/>
                <a:latin typeface="ivypresto-text"/>
              </a:rPr>
              <a:t>Closed Group Session Grief Support Curriculum for Adults</a:t>
            </a:r>
          </a:p>
          <a:p>
            <a:pPr algn="l"/>
            <a:r>
              <a:rPr lang="en-GB" b="0" i="0" u="none" strike="noStrike">
                <a:solidFill>
                  <a:srgbClr val="757575"/>
                </a:solidFill>
                <a:effectLst/>
                <a:latin typeface="BasierCircle"/>
              </a:rPr>
              <a:t>Image Credit</a:t>
            </a:r>
            <a:endParaRPr lang="en-GB" b="0" i="0">
              <a:solidFill>
                <a:srgbClr val="000000"/>
              </a:solidFill>
              <a:effectLst/>
              <a:latin typeface="BasierCircle"/>
            </a:endParaRPr>
          </a:p>
          <a:p>
            <a:pPr algn="l"/>
            <a:r>
              <a:rPr lang="en-GB" b="0" i="0">
                <a:solidFill>
                  <a:srgbClr val="000000"/>
                </a:solidFill>
                <a:effectLst/>
                <a:latin typeface="BasierCircle"/>
              </a:rPr>
              <a:t>In a closed group, participants receive more information and resources in the form of presentations during each session. The group follows a specific theme and curriculum tailored to fit the needs of participants. Most elements are the same as an open group, however, the major difference is the bulk of time in a closed group session will be spent watching presentations rather than having an open discussion.</a:t>
            </a:r>
          </a:p>
          <a:p>
            <a:pPr algn="l"/>
            <a:r>
              <a:rPr lang="en-GB" b="1" i="0">
                <a:solidFill>
                  <a:srgbClr val="000000"/>
                </a:solidFill>
                <a:effectLst/>
                <a:latin typeface="ivypresto-text"/>
              </a:rPr>
              <a:t>Welcome and Announcements</a:t>
            </a:r>
          </a:p>
          <a:p>
            <a:pPr algn="l"/>
            <a:r>
              <a:rPr lang="en-GB" b="0" i="0">
                <a:solidFill>
                  <a:srgbClr val="000000"/>
                </a:solidFill>
                <a:effectLst/>
                <a:latin typeface="BasierCircle"/>
              </a:rPr>
              <a:t>Participants sit in a classroom setting where they all face the front. The facilitator welcomes members and introduces the themes, structure and ground rules for the group. This may take ten or fifteen minutes as the facilitator will only present this information during the first session because all participants begin on the same day.</a:t>
            </a:r>
          </a:p>
          <a:p>
            <a:pPr algn="l"/>
            <a:r>
              <a:rPr lang="en-GB" b="1" i="0">
                <a:solidFill>
                  <a:srgbClr val="000000"/>
                </a:solidFill>
                <a:effectLst/>
                <a:latin typeface="ivypresto-text"/>
              </a:rPr>
              <a:t>Introductions</a:t>
            </a:r>
          </a:p>
          <a:p>
            <a:pPr algn="l"/>
            <a:r>
              <a:rPr lang="en-GB" b="0" i="0">
                <a:solidFill>
                  <a:srgbClr val="000000"/>
                </a:solidFill>
                <a:effectLst/>
                <a:latin typeface="BasierCircle"/>
              </a:rPr>
              <a:t>Group member introductions may only take place during the first session because the expectation is everyone will start on this day and attend each subsequent meeting for the allotted time frame. The facilitator may ask each person to share his name if she's attended a group before and what type of loss she is grieving.</a:t>
            </a:r>
          </a:p>
          <a:p>
            <a:pPr algn="l"/>
            <a:r>
              <a:rPr lang="en-GB" b="1" i="0">
                <a:solidFill>
                  <a:srgbClr val="000000"/>
                </a:solidFill>
                <a:effectLst/>
                <a:latin typeface="ivypresto-text"/>
              </a:rPr>
              <a:t>Presentation of information</a:t>
            </a:r>
          </a:p>
          <a:p>
            <a:pPr algn="l"/>
            <a:r>
              <a:rPr lang="en-GB" b="0" i="0">
                <a:solidFill>
                  <a:srgbClr val="000000"/>
                </a:solidFill>
                <a:effectLst/>
                <a:latin typeface="BasierCircle"/>
              </a:rPr>
              <a:t>Participants may watch a video, listen to a speaker, take part in role-play scenarios, complete work sheets and journal entries or engage in other activities related to the presentation of information by professionals on specific topics. This part of the session may take up to half the time in a one-hour group.</a:t>
            </a:r>
          </a:p>
          <a:p>
            <a:pPr algn="l"/>
            <a:r>
              <a:rPr lang="en-GB" b="1" i="0">
                <a:solidFill>
                  <a:srgbClr val="000000"/>
                </a:solidFill>
                <a:effectLst/>
                <a:latin typeface="ivypresto-text"/>
              </a:rPr>
              <a:t>Open Discussion</a:t>
            </a:r>
          </a:p>
          <a:p>
            <a:pPr algn="l"/>
            <a:r>
              <a:rPr lang="en-GB" b="0" i="0">
                <a:solidFill>
                  <a:srgbClr val="000000"/>
                </a:solidFill>
                <a:effectLst/>
                <a:latin typeface="BasierCircle"/>
              </a:rPr>
              <a:t>Open discussions take place after hearing educational information and relate to the topic presented. There may only be about twenty minutes for discussion time in a one-hour group.</a:t>
            </a:r>
          </a:p>
          <a:p>
            <a:pPr algn="l"/>
            <a:r>
              <a:rPr lang="en-GB" b="1" i="0">
                <a:solidFill>
                  <a:srgbClr val="000000"/>
                </a:solidFill>
                <a:effectLst/>
                <a:latin typeface="ivypresto-text"/>
              </a:rPr>
              <a:t>Closing and Homework</a:t>
            </a:r>
          </a:p>
          <a:p>
            <a:pPr algn="l"/>
            <a:r>
              <a:rPr lang="en-GB" b="0" i="0">
                <a:solidFill>
                  <a:srgbClr val="000000"/>
                </a:solidFill>
                <a:effectLst/>
                <a:latin typeface="BasierCircle"/>
              </a:rPr>
              <a:t>In the last five minutes of a session, the facilitator may present group members with an assignment to work on before the next group session. Homework assignments may include journal entries, exploring other resources or more active and emotional tasks like sorting through a loved one's belongings.</a:t>
            </a:r>
          </a:p>
          <a:p>
            <a:pPr algn="l"/>
            <a:r>
              <a:rPr lang="en-GB" b="1" i="0">
                <a:solidFill>
                  <a:srgbClr val="000000"/>
                </a:solidFill>
                <a:effectLst/>
                <a:latin typeface="ivypresto-text"/>
              </a:rPr>
              <a:t>Support Group Atmosphere</a:t>
            </a:r>
          </a:p>
          <a:p>
            <a:pPr algn="l"/>
            <a:r>
              <a:rPr lang="en-GB" b="0" i="0">
                <a:solidFill>
                  <a:srgbClr val="000000"/>
                </a:solidFill>
                <a:effectLst/>
                <a:latin typeface="BasierCircle"/>
              </a:rPr>
              <a:t>In a group, you want to feel comfortable sharing, crying and talking. Grief groups don't promise to help people stop grieving, but to help people meet others who understand their feelings as a way to normalize the individual grief process says the </a:t>
            </a:r>
            <a:r>
              <a:rPr lang="en-GB" b="0" i="0" u="none" strike="noStrike">
                <a:solidFill>
                  <a:srgbClr val="000000"/>
                </a:solidFill>
                <a:effectLst/>
                <a:latin typeface="BasierCircle"/>
                <a:hlinkClick r:id="rId3"/>
              </a:rPr>
              <a:t>National Association of Social Workers</a:t>
            </a:r>
            <a:r>
              <a:rPr lang="en-GB" b="0" i="0">
                <a:solidFill>
                  <a:srgbClr val="000000"/>
                </a:solidFill>
                <a:effectLst/>
                <a:latin typeface="BasierCircle"/>
              </a:rPr>
              <a:t> (NASW). Others in the room are like you; they have lost a loved one. Some may want to talk, others will only cry. The atmosphere is nurturing and warm. Attendance is a choice and some people attend for months or years while others find they need to only go a few times.</a:t>
            </a:r>
          </a:p>
          <a:p>
            <a:pPr algn="l"/>
            <a:r>
              <a:rPr lang="en-GB" b="1" i="0">
                <a:solidFill>
                  <a:srgbClr val="000000"/>
                </a:solidFill>
                <a:effectLst/>
                <a:latin typeface="ivypresto-text"/>
              </a:rPr>
              <a:t>Role of the Facilitator</a:t>
            </a:r>
          </a:p>
          <a:p>
            <a:pPr algn="l"/>
            <a:r>
              <a:rPr lang="en-GB" b="0" i="0">
                <a:solidFill>
                  <a:srgbClr val="000000"/>
                </a:solidFill>
                <a:effectLst/>
                <a:latin typeface="BasierCircle"/>
              </a:rPr>
              <a:t>A good facilitator, or leader, is empathetic. This person may have lost a loved one or has experience dealing with the emotions related to grief. The NASW points out facilitators don't have to be professionals, but should at least be:</a:t>
            </a:r>
          </a:p>
          <a:p>
            <a:pPr algn="l">
              <a:buFont typeface="Arial" panose="020B0604020202020204" pitchFamily="34" charset="0"/>
              <a:buChar char="•"/>
            </a:pPr>
            <a:r>
              <a:rPr lang="en-GB" b="0" i="0">
                <a:solidFill>
                  <a:srgbClr val="000000"/>
                </a:solidFill>
                <a:effectLst/>
                <a:latin typeface="BasierCircle"/>
              </a:rPr>
              <a:t>Aware of community resources</a:t>
            </a:r>
          </a:p>
          <a:p>
            <a:pPr algn="l">
              <a:buFont typeface="Arial" panose="020B0604020202020204" pitchFamily="34" charset="0"/>
              <a:buChar char="•"/>
            </a:pPr>
            <a:r>
              <a:rPr lang="en-GB" b="0" i="0">
                <a:solidFill>
                  <a:srgbClr val="000000"/>
                </a:solidFill>
                <a:effectLst/>
                <a:latin typeface="BasierCircle"/>
              </a:rPr>
              <a:t>Knowledgeable about the grief process.</a:t>
            </a:r>
          </a:p>
          <a:p>
            <a:pPr algn="l">
              <a:buFont typeface="Arial" panose="020B0604020202020204" pitchFamily="34" charset="0"/>
              <a:buChar char="•"/>
            </a:pPr>
            <a:r>
              <a:rPr lang="en-GB" b="0" i="0">
                <a:solidFill>
                  <a:srgbClr val="000000"/>
                </a:solidFill>
                <a:effectLst/>
                <a:latin typeface="BasierCircle"/>
              </a:rPr>
              <a:t>Warm, compassionate, friendly and caring</a:t>
            </a:r>
          </a:p>
          <a:p>
            <a:pPr algn="l">
              <a:buFont typeface="Arial" panose="020B0604020202020204" pitchFamily="34" charset="0"/>
              <a:buChar char="•"/>
            </a:pPr>
            <a:r>
              <a:rPr lang="en-GB" b="0" i="0">
                <a:solidFill>
                  <a:srgbClr val="000000"/>
                </a:solidFill>
                <a:effectLst/>
                <a:latin typeface="BasierCircle"/>
              </a:rPr>
              <a:t>Able to guide group discussions</a:t>
            </a:r>
          </a:p>
          <a:p>
            <a:pPr algn="l">
              <a:buFont typeface="Arial" panose="020B0604020202020204" pitchFamily="34" charset="0"/>
              <a:buChar char="•"/>
            </a:pPr>
            <a:r>
              <a:rPr lang="en-GB" b="0" i="0">
                <a:solidFill>
                  <a:srgbClr val="000000"/>
                </a:solidFill>
                <a:effectLst/>
                <a:latin typeface="BasierCircle"/>
              </a:rPr>
              <a:t>Have resources to provide useful, factual information</a:t>
            </a:r>
          </a:p>
          <a:p>
            <a:pPr algn="l"/>
            <a:r>
              <a:rPr lang="en-GB" b="0" i="0">
                <a:solidFill>
                  <a:srgbClr val="000000"/>
                </a:solidFill>
                <a:effectLst/>
                <a:latin typeface="BasierCircle"/>
              </a:rPr>
              <a:t>The facilitator should also actively be making sure everyone respects the boundaries of the group.</a:t>
            </a:r>
          </a:p>
          <a:p>
            <a:pPr algn="l"/>
            <a:r>
              <a:rPr lang="en-GB" b="1" i="0">
                <a:solidFill>
                  <a:srgbClr val="000000"/>
                </a:solidFill>
                <a:effectLst/>
                <a:latin typeface="ivypresto-text"/>
              </a:rPr>
              <a:t>Role of the Participant</a:t>
            </a:r>
          </a:p>
          <a:p>
            <a:pPr algn="l"/>
            <a:r>
              <a:rPr lang="en-GB" b="0" i="0">
                <a:solidFill>
                  <a:srgbClr val="000000"/>
                </a:solidFill>
                <a:effectLst/>
                <a:latin typeface="BasierCircle"/>
              </a:rPr>
              <a:t>Each participant has experienced a loss and is looking for support and understanding from others. There isn't a wrong way to participate in a support group. The APA suggests an ideal group size is from six to fifteen participants. Smaller groups offer more individual attention while larger groups create more diversity and offer participants a wider range of examples to see how others are dealing with grief. Participants should all feel free to:</a:t>
            </a:r>
          </a:p>
          <a:p>
            <a:pPr algn="l">
              <a:buFont typeface="Arial" panose="020B0604020202020204" pitchFamily="34" charset="0"/>
              <a:buChar char="•"/>
            </a:pPr>
            <a:r>
              <a:rPr lang="en-GB" b="0" i="0">
                <a:solidFill>
                  <a:srgbClr val="000000"/>
                </a:solidFill>
                <a:effectLst/>
                <a:latin typeface="BasierCircle"/>
              </a:rPr>
              <a:t>Share personal feelings and stories</a:t>
            </a:r>
          </a:p>
          <a:p>
            <a:pPr algn="l">
              <a:buFont typeface="Arial" panose="020B0604020202020204" pitchFamily="34" charset="0"/>
              <a:buChar char="•"/>
            </a:pPr>
            <a:r>
              <a:rPr lang="en-GB" b="0" i="0">
                <a:solidFill>
                  <a:srgbClr val="000000"/>
                </a:solidFill>
                <a:effectLst/>
                <a:latin typeface="BasierCircle"/>
              </a:rPr>
              <a:t>Cry and express other emotions like anger or frustrations</a:t>
            </a:r>
          </a:p>
          <a:p>
            <a:pPr algn="l">
              <a:buFont typeface="Arial" panose="020B0604020202020204" pitchFamily="34" charset="0"/>
              <a:buChar char="•"/>
            </a:pPr>
            <a:r>
              <a:rPr lang="en-GB" b="0" i="0">
                <a:solidFill>
                  <a:srgbClr val="000000"/>
                </a:solidFill>
                <a:effectLst/>
                <a:latin typeface="BasierCircle"/>
              </a:rPr>
              <a:t>Remain silent and listen to others' experiences</a:t>
            </a:r>
          </a:p>
          <a:p>
            <a:pPr algn="l">
              <a:buFont typeface="Arial" panose="020B0604020202020204" pitchFamily="34" charset="0"/>
              <a:buChar char="•"/>
            </a:pPr>
            <a:endParaRPr lang="en-GB" b="0" i="0">
              <a:solidFill>
                <a:srgbClr val="000000"/>
              </a:solidFill>
              <a:effectLst/>
              <a:latin typeface="BasierCircle"/>
            </a:endParaRPr>
          </a:p>
          <a:p>
            <a:pPr algn="l"/>
            <a:endParaRPr lang="en-GB" b="1" i="0">
              <a:solidFill>
                <a:srgbClr val="000000"/>
              </a:solidFill>
              <a:effectLst/>
              <a:latin typeface="ivypresto-text"/>
            </a:endParaRPr>
          </a:p>
          <a:p>
            <a:pPr algn="l"/>
            <a:r>
              <a:rPr lang="en-GB" b="1" i="0">
                <a:solidFill>
                  <a:srgbClr val="000000"/>
                </a:solidFill>
                <a:effectLst/>
                <a:latin typeface="ivypresto-text"/>
              </a:rPr>
              <a:t>Ground Rules for Support Groups</a:t>
            </a:r>
          </a:p>
          <a:p>
            <a:pPr algn="l"/>
            <a:r>
              <a:rPr lang="en-GB" b="0" i="0">
                <a:solidFill>
                  <a:srgbClr val="000000"/>
                </a:solidFill>
                <a:effectLst/>
                <a:latin typeface="BasierCircle"/>
              </a:rPr>
              <a:t>In order for a support group to be successful, all participants, including the facilitator, must agree to follow specific </a:t>
            </a:r>
            <a:r>
              <a:rPr lang="en-GB" b="0" i="0" u="none" strike="noStrike">
                <a:solidFill>
                  <a:srgbClr val="000000"/>
                </a:solidFill>
                <a:effectLst/>
                <a:latin typeface="BasierCircle"/>
                <a:hlinkClick r:id="rId4"/>
              </a:rPr>
              <a:t>guidelines</a:t>
            </a:r>
            <a:r>
              <a:rPr lang="en-GB" b="0" i="0">
                <a:solidFill>
                  <a:srgbClr val="000000"/>
                </a:solidFill>
                <a:effectLst/>
                <a:latin typeface="BasierCircle"/>
              </a:rPr>
              <a:t> to keep others feeling safe. All members of grief groups should aim to:</a:t>
            </a:r>
          </a:p>
          <a:p>
            <a:pPr algn="l">
              <a:buFont typeface="Arial" panose="020B0604020202020204" pitchFamily="34" charset="0"/>
              <a:buChar char="•"/>
            </a:pPr>
            <a:r>
              <a:rPr lang="en-GB" b="0" i="0">
                <a:solidFill>
                  <a:srgbClr val="000000"/>
                </a:solidFill>
                <a:effectLst/>
                <a:latin typeface="BasierCircle"/>
              </a:rPr>
              <a:t>Be on time</a:t>
            </a:r>
          </a:p>
          <a:p>
            <a:pPr algn="l">
              <a:buFont typeface="Arial" panose="020B0604020202020204" pitchFamily="34" charset="0"/>
              <a:buChar char="•"/>
            </a:pPr>
            <a:r>
              <a:rPr lang="en-GB" b="0" i="0">
                <a:solidFill>
                  <a:srgbClr val="000000"/>
                </a:solidFill>
                <a:effectLst/>
                <a:latin typeface="BasierCircle"/>
              </a:rPr>
              <a:t>Refrain from starting side conversations or taking phone calls in the group</a:t>
            </a:r>
          </a:p>
          <a:p>
            <a:pPr algn="l">
              <a:buFont typeface="Arial" panose="020B0604020202020204" pitchFamily="34" charset="0"/>
              <a:buChar char="•"/>
            </a:pPr>
            <a:r>
              <a:rPr lang="en-GB" b="0" i="0">
                <a:solidFill>
                  <a:srgbClr val="000000"/>
                </a:solidFill>
                <a:effectLst/>
                <a:latin typeface="BasierCircle"/>
              </a:rPr>
              <a:t>Keep all shared information confidential</a:t>
            </a:r>
          </a:p>
          <a:p>
            <a:pPr algn="l">
              <a:buFont typeface="Arial" panose="020B0604020202020204" pitchFamily="34" charset="0"/>
              <a:buChar char="•"/>
            </a:pPr>
            <a:r>
              <a:rPr lang="en-GB" b="0" i="0">
                <a:solidFill>
                  <a:srgbClr val="000000"/>
                </a:solidFill>
                <a:effectLst/>
                <a:latin typeface="BasierCircle"/>
              </a:rPr>
              <a:t>Listen actively when others speak</a:t>
            </a:r>
          </a:p>
          <a:p>
            <a:pPr algn="l">
              <a:buFont typeface="Arial" panose="020B0604020202020204" pitchFamily="34" charset="0"/>
              <a:buChar char="•"/>
            </a:pPr>
            <a:r>
              <a:rPr lang="en-GB" b="0" i="0">
                <a:solidFill>
                  <a:srgbClr val="000000"/>
                </a:solidFill>
                <a:effectLst/>
                <a:latin typeface="BasierCircle"/>
              </a:rPr>
              <a:t>Refrain from arguing or making offensive comments</a:t>
            </a:r>
          </a:p>
          <a:p>
            <a:pPr algn="l">
              <a:buFont typeface="Arial" panose="020B0604020202020204" pitchFamily="34" charset="0"/>
              <a:buChar char="•"/>
            </a:pPr>
            <a:r>
              <a:rPr lang="en-GB" b="0" i="0">
                <a:solidFill>
                  <a:srgbClr val="000000"/>
                </a:solidFill>
                <a:effectLst/>
                <a:latin typeface="BasierCircle"/>
              </a:rPr>
              <a:t>Respect the opinions of others and reserve judgment</a:t>
            </a:r>
          </a:p>
          <a:p>
            <a:pPr algn="l">
              <a:buFont typeface="Arial" panose="020B0604020202020204" pitchFamily="34" charset="0"/>
              <a:buChar char="•"/>
            </a:pPr>
            <a:r>
              <a:rPr lang="en-GB" b="0" i="0">
                <a:solidFill>
                  <a:srgbClr val="000000"/>
                </a:solidFill>
                <a:effectLst/>
                <a:latin typeface="BasierCircle"/>
              </a:rPr>
              <a:t>Limit time speaking to give everyone a chance</a:t>
            </a:r>
          </a:p>
          <a:p>
            <a:endParaRPr lang="en-GB"/>
          </a:p>
        </p:txBody>
      </p:sp>
      <p:sp>
        <p:nvSpPr>
          <p:cNvPr id="4" name="Slide Number Placeholder 3"/>
          <p:cNvSpPr>
            <a:spLocks noGrp="1"/>
          </p:cNvSpPr>
          <p:nvPr>
            <p:ph type="sldNum" sz="quarter" idx="5"/>
          </p:nvPr>
        </p:nvSpPr>
        <p:spPr/>
        <p:txBody>
          <a:bodyPr/>
          <a:lstStyle/>
          <a:p>
            <a:fld id="{299FBA40-E441-4984-BCB5-8DC49938351D}" type="slidenum">
              <a:rPr lang="en-GB" smtClean="0"/>
              <a:t>24</a:t>
            </a:fld>
            <a:endParaRPr lang="en-GB"/>
          </a:p>
        </p:txBody>
      </p:sp>
    </p:spTree>
    <p:extLst>
      <p:ext uri="{BB962C8B-B14F-4D97-AF65-F5344CB8AC3E}">
        <p14:creationId xmlns:p14="http://schemas.microsoft.com/office/powerpoint/2010/main" val="19990536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many models that have been created to try and label different people, in the workplace ( Myers and Briggs – ENTJ ) - , in life and society in general.</a:t>
            </a:r>
          </a:p>
          <a:p>
            <a:endParaRPr lang="en-US"/>
          </a:p>
          <a:p>
            <a:r>
              <a:rPr lang="en-US"/>
              <a:t>This example is a more fun one – Please look to your handouts and choose which kind of animal or hybrid animal you can relate to, or even better – make one up yourself – </a:t>
            </a:r>
          </a:p>
          <a:p>
            <a:endParaRPr lang="en-US"/>
          </a:p>
          <a:p>
            <a:r>
              <a:rPr lang="en-US" err="1"/>
              <a:t>Empahise</a:t>
            </a:r>
            <a:r>
              <a:rPr lang="en-US"/>
              <a:t> – It is important to know that you may indeed have a good understanding of a colleague's personality type – Sales – HR – Engineering _ Admin – if we close our eyes we can see typical characteristics of that person, extrovert, introvert, attention to detail person, a quiet demeanor.</a:t>
            </a:r>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70B65D-B492-0349-8409-04795D074E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23803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Walk through the model – draw out the fact that we are all different, the human condition wants us to label everything</a:t>
            </a:r>
          </a:p>
          <a:p>
            <a:endParaRPr lang="en-US"/>
          </a:p>
          <a:p>
            <a:r>
              <a:rPr lang="en-US"/>
              <a:t>THE BIG TAKEAWAY POINT IS – THAT WE ALL KNOW THE OFFICE / CAMPUS PERSONAILITIES – YOU MAY BE ONE OF THEM – BUT  - THE SIMPLE TRUTH IS – THE MANIFESTATION OF GRIEF WILL DOMINATE ANY PERSONAILITY TRAIT AT THE MOMENT YOU ARE INTERVENING.</a:t>
            </a:r>
          </a:p>
          <a:p>
            <a:endParaRPr lang="en-US"/>
          </a:p>
          <a:p>
            <a:r>
              <a:rPr lang="en-US"/>
              <a:t>There are acknowledged way to help counter and facilitate different characteristics, that will not be covered in depth on this course, there are references to resources in your handouts.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70B65D-B492-0349-8409-04795D074E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63120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Facilitating a group is a skilled role, one that we would recommend further training. Cruse offer a course and soon the martin and Kirsty show will as well :-)</a:t>
            </a:r>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70B65D-B492-0349-8409-04795D074E47}"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1303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Purpose – Peer to Peer support for the bereaved and the GFA</a:t>
            </a:r>
          </a:p>
          <a:p>
            <a:endParaRPr lang="en-GB"/>
          </a:p>
          <a:p>
            <a:r>
              <a:rPr lang="en-GB"/>
              <a:t>The app is directed to provide resources and support to the bereaved by a variety of methods. Group discussions, mindfulness events, direct support, signposting and resources.</a:t>
            </a:r>
          </a:p>
          <a:p>
            <a:endParaRPr lang="en-GB"/>
          </a:p>
          <a:p>
            <a:r>
              <a:rPr lang="en-GB"/>
              <a:t>For the GFA’s, there will be a closed support group where they will be supported in their role.</a:t>
            </a:r>
          </a:p>
          <a:p>
            <a:endParaRPr lang="en-GB"/>
          </a:p>
          <a:p>
            <a:r>
              <a:rPr lang="en-GB"/>
              <a:t>Have you own support groups internally – especially if multiple GFA</a:t>
            </a:r>
          </a:p>
          <a:p>
            <a:r>
              <a:rPr lang="en-GB"/>
              <a:t>If not – your peers in this room – </a:t>
            </a:r>
            <a:r>
              <a:rPr lang="en-GB" err="1"/>
              <a:t>whatsapp</a:t>
            </a:r>
            <a:r>
              <a:rPr lang="en-GB"/>
              <a:t> – </a:t>
            </a:r>
            <a:r>
              <a:rPr lang="en-GB" err="1"/>
              <a:t>facebook</a:t>
            </a:r>
            <a:r>
              <a:rPr lang="en-GB"/>
              <a:t> groups</a:t>
            </a:r>
          </a:p>
          <a:p>
            <a:endParaRPr lang="en-GB"/>
          </a:p>
          <a:p>
            <a:endParaRPr lang="en-GB"/>
          </a:p>
          <a:p>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255465-5363-449D-83F1-8F177AC616D0}"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01353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Exercise – what support do you think you would need / like / want</a:t>
            </a:r>
          </a:p>
          <a:p>
            <a:endParaRPr lang="en-GB"/>
          </a:p>
          <a:p>
            <a:r>
              <a:rPr lang="en-GB"/>
              <a:t>Purpose – Peer to Peer support for the bereaved and the GFA</a:t>
            </a:r>
          </a:p>
          <a:p>
            <a:endParaRPr lang="en-GB"/>
          </a:p>
          <a:p>
            <a:r>
              <a:rPr lang="en-GB"/>
              <a:t>The app is directed to provide resources and support to the bereaved by a variety of methods. Group discussions, mindfulness events, direct support, signposting and resources.</a:t>
            </a:r>
          </a:p>
          <a:p>
            <a:endParaRPr lang="en-GB"/>
          </a:p>
          <a:p>
            <a:r>
              <a:rPr lang="en-GB"/>
              <a:t>For the GFA’s, there will be a closed support group where they will be supported in their role.</a:t>
            </a:r>
          </a:p>
          <a:p>
            <a:endParaRPr lang="en-GB"/>
          </a:p>
          <a:p>
            <a:r>
              <a:rPr lang="en-GB"/>
              <a:t>Have you own support groups internally – especially if multiple GFA</a:t>
            </a:r>
          </a:p>
          <a:p>
            <a:r>
              <a:rPr lang="en-GB"/>
              <a:t>If not – your peers in this room – </a:t>
            </a:r>
            <a:r>
              <a:rPr lang="en-GB" err="1"/>
              <a:t>whatsapp</a:t>
            </a:r>
            <a:r>
              <a:rPr lang="en-GB"/>
              <a:t> – </a:t>
            </a:r>
            <a:r>
              <a:rPr lang="en-GB" err="1"/>
              <a:t>facebook</a:t>
            </a:r>
            <a:r>
              <a:rPr lang="en-GB"/>
              <a:t> groups</a:t>
            </a:r>
          </a:p>
          <a:p>
            <a:endParaRPr lang="en-GB"/>
          </a:p>
          <a:p>
            <a:endParaRPr lang="en-GB"/>
          </a:p>
          <a:p>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255465-5363-449D-83F1-8F177AC616D0}"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54057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Trainer shar </a:t>
            </a:r>
            <a:r>
              <a:rPr lang="en-GB" err="1"/>
              <a:t>escreen</a:t>
            </a:r>
            <a:r>
              <a:rPr lang="en-GB"/>
              <a:t> for GFA micro site – instructions for the Untangle APP will be there</a:t>
            </a:r>
          </a:p>
          <a:p>
            <a:endParaRPr lang="en-GB"/>
          </a:p>
          <a:p>
            <a:r>
              <a:rPr lang="en-GB"/>
              <a:t>Private closed support space for people who have completed the GFA training</a:t>
            </a:r>
          </a:p>
          <a:p>
            <a:endParaRPr lang="en-GB"/>
          </a:p>
          <a:p>
            <a:r>
              <a:rPr lang="en-GB"/>
              <a:t>Highlight</a:t>
            </a:r>
          </a:p>
          <a:p>
            <a:endParaRPr lang="en-GB"/>
          </a:p>
          <a:p>
            <a:r>
              <a:rPr lang="en-GB"/>
              <a:t>The relationship is new with Untangle and Cruse</a:t>
            </a:r>
          </a:p>
          <a:p>
            <a:r>
              <a:rPr lang="en-GB"/>
              <a:t>The community is growing</a:t>
            </a:r>
          </a:p>
          <a:p>
            <a:r>
              <a:rPr lang="en-GB"/>
              <a:t>It is a subscription app but free to you</a:t>
            </a:r>
          </a:p>
          <a:p>
            <a:r>
              <a:rPr lang="en-GB"/>
              <a:t>There are trainers in the </a:t>
            </a:r>
            <a:r>
              <a:rPr lang="en-GB" err="1"/>
              <a:t>priate</a:t>
            </a:r>
            <a:r>
              <a:rPr lang="en-GB"/>
              <a:t> space</a:t>
            </a:r>
          </a:p>
          <a:p>
            <a:r>
              <a:rPr lang="en-GB"/>
              <a:t/>
            </a:r>
            <a:br>
              <a:rPr lang="en-GB"/>
            </a:br>
            <a:r>
              <a:rPr lang="en-GB"/>
              <a:t>Be aware</a:t>
            </a:r>
          </a:p>
          <a:p>
            <a:endParaRPr lang="en-GB"/>
          </a:p>
          <a:p>
            <a:r>
              <a:rPr lang="en-GB"/>
              <a:t>The app has </a:t>
            </a:r>
            <a:r>
              <a:rPr lang="en-GB" err="1"/>
              <a:t>monitised</a:t>
            </a:r>
            <a:r>
              <a:rPr lang="en-GB"/>
              <a:t> resources in there and large grieving communities – be </a:t>
            </a:r>
            <a:r>
              <a:rPr lang="en-GB" err="1"/>
              <a:t>awre</a:t>
            </a:r>
            <a:r>
              <a:rPr lang="en-GB"/>
              <a:t> of your exposure</a:t>
            </a:r>
          </a:p>
          <a:p>
            <a:r>
              <a:rPr lang="en-GB"/>
              <a:t/>
            </a:r>
            <a:br>
              <a:rPr lang="en-GB"/>
            </a:br>
            <a:r>
              <a:rPr lang="en-GB"/>
              <a:t>Do not feel you need to be a GFA for the people in the app – approach with a balance</a:t>
            </a:r>
          </a:p>
        </p:txBody>
      </p:sp>
      <p:sp>
        <p:nvSpPr>
          <p:cNvPr id="4" name="Slide Number Placeholder 3"/>
          <p:cNvSpPr>
            <a:spLocks noGrp="1"/>
          </p:cNvSpPr>
          <p:nvPr>
            <p:ph type="sldNum" sz="quarter" idx="5"/>
          </p:nvPr>
        </p:nvSpPr>
        <p:spPr/>
        <p:txBody>
          <a:bodyPr/>
          <a:lstStyle/>
          <a:p>
            <a:fld id="{299FBA40-E441-4984-BCB5-8DC49938351D}" type="slidenum">
              <a:rPr lang="en-GB" smtClean="0"/>
              <a:t>31</a:t>
            </a:fld>
            <a:endParaRPr lang="en-GB"/>
          </a:p>
        </p:txBody>
      </p:sp>
    </p:spTree>
    <p:extLst>
      <p:ext uri="{BB962C8B-B14F-4D97-AF65-F5344CB8AC3E}">
        <p14:creationId xmlns:p14="http://schemas.microsoft.com/office/powerpoint/2010/main" val="27944449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are drawing out of the delegate – what they learned – personal to them and their workspace – so we will see what has stuck – we will also see what is missing – and we will also see anything that wrong , like advice giving, fixing, and we can nudge in the next session.</a:t>
            </a:r>
          </a:p>
          <a:p>
            <a:endParaRPr lang="en-GB"/>
          </a:p>
          <a:p>
            <a:r>
              <a:rPr lang="en-GB"/>
              <a:t>We are defining the role by their learning experience – wax on wax off – they are learning that will be there to draw upon when needed – learn the form to forget the form or Carl Yung says – learn and then set it aside.</a:t>
            </a:r>
          </a:p>
          <a:p>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255465-5363-449D-83F1-8F177AC616D0}"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1614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fontAlgn="base"/>
            <a:r>
              <a:rPr lang="en-GB" sz="1800" b="1">
                <a:effectLst/>
                <a:latin typeface="Calibri" panose="020F0502020204030204" pitchFamily="34" charset="0"/>
                <a:ea typeface="Times New Roman" panose="02020603050405020304" pitchFamily="18" charset="0"/>
              </a:rPr>
              <a:t>Normalise, Signposting, Support &amp; Decisions</a:t>
            </a:r>
            <a:endParaRPr lang="en-GB" sz="1800">
              <a:effectLst/>
              <a:latin typeface="Times New Roman" panose="02020603050405020304" pitchFamily="18" charset="0"/>
              <a:ea typeface="Times New Roman" panose="02020603050405020304" pitchFamily="18" charset="0"/>
            </a:endParaRPr>
          </a:p>
          <a:p>
            <a:pPr algn="just" fontAlgn="base"/>
            <a:r>
              <a:rPr lang="en-GB" sz="1800">
                <a:effectLst/>
                <a:latin typeface="Calibri" panose="020F0502020204030204" pitchFamily="34" charset="0"/>
                <a:ea typeface="Times New Roman" panose="02020603050405020304" pitchFamily="18" charset="0"/>
              </a:rPr>
              <a:t>Emphasise throughout this training that there will be a lot of topics covered to give knowledge.  The key points of this training will be:</a:t>
            </a:r>
          </a:p>
          <a:p>
            <a:pPr algn="just" fontAlgn="base"/>
            <a:endParaRPr lang="en-GB" sz="1800">
              <a:effectLst/>
              <a:latin typeface="Calibri" panose="020F0502020204030204" pitchFamily="34" charset="0"/>
              <a:ea typeface="Times New Roman" panose="02020603050405020304" pitchFamily="18" charset="0"/>
            </a:endParaRPr>
          </a:p>
          <a:p>
            <a:pPr algn="just" fontAlgn="base"/>
            <a:endParaRPr lang="en-GB" sz="1800">
              <a:effectLst/>
              <a:latin typeface="Calibri" panose="020F0502020204030204" pitchFamily="34" charset="0"/>
              <a:ea typeface="Times New Roman" panose="02020603050405020304" pitchFamily="18" charset="0"/>
            </a:endParaRPr>
          </a:p>
          <a:p>
            <a:pPr algn="just" fontAlgn="base"/>
            <a:endParaRPr lang="en-GB" sz="1800">
              <a:effectLst/>
              <a:latin typeface="Calibri" panose="020F0502020204030204" pitchFamily="34" charset="0"/>
              <a:ea typeface="Times New Roman" panose="02020603050405020304" pitchFamily="18" charset="0"/>
            </a:endParaRPr>
          </a:p>
          <a:p>
            <a:pPr algn="just" fontAlgn="base"/>
            <a:r>
              <a:rPr lang="en-GB" sz="1800">
                <a:effectLst/>
                <a:latin typeface="Times New Roman" panose="02020603050405020304" pitchFamily="18" charset="0"/>
                <a:ea typeface="Times New Roman" panose="02020603050405020304" pitchFamily="18" charset="0"/>
              </a:rPr>
              <a:t>We are going to give you the confidence, and skills that will be foundational, that you will grow into – to be able to approach and support someone who is going through, what may possibly, the worst experience to </a:t>
            </a:r>
            <a:r>
              <a:rPr lang="en-GB" sz="1800" err="1">
                <a:effectLst/>
                <a:latin typeface="Times New Roman" panose="02020603050405020304" pitchFamily="18" charset="0"/>
                <a:ea typeface="Times New Roman" panose="02020603050405020304" pitchFamily="18" charset="0"/>
              </a:rPr>
              <a:t>dayte</a:t>
            </a:r>
            <a:r>
              <a:rPr lang="en-GB" sz="1800">
                <a:effectLst/>
                <a:latin typeface="Times New Roman" panose="02020603050405020304" pitchFamily="18" charset="0"/>
                <a:ea typeface="Times New Roman" panose="02020603050405020304" pitchFamily="18" charset="0"/>
              </a:rPr>
              <a:t> in their life, that will have had an impact upon </a:t>
            </a:r>
            <a:r>
              <a:rPr lang="en-GB" sz="1800" err="1">
                <a:effectLst/>
                <a:latin typeface="Times New Roman" panose="02020603050405020304" pitchFamily="18" charset="0"/>
                <a:ea typeface="Times New Roman" panose="02020603050405020304" pitchFamily="18" charset="0"/>
              </a:rPr>
              <a:t>evry</a:t>
            </a:r>
            <a:r>
              <a:rPr lang="en-GB" sz="1800">
                <a:effectLst/>
                <a:latin typeface="Times New Roman" panose="02020603050405020304" pitchFamily="18" charset="0"/>
                <a:ea typeface="Times New Roman" panose="02020603050405020304" pitchFamily="18" charset="0"/>
              </a:rPr>
              <a:t> single aspect of their lives.</a:t>
            </a:r>
          </a:p>
          <a:p>
            <a:pPr algn="just" fontAlgn="base"/>
            <a:endParaRPr lang="en-GB" sz="1800">
              <a:effectLst/>
              <a:latin typeface="Times New Roman" panose="02020603050405020304" pitchFamily="18" charset="0"/>
              <a:ea typeface="Times New Roman" panose="02020603050405020304" pitchFamily="18" charset="0"/>
            </a:endParaRPr>
          </a:p>
          <a:p>
            <a:pPr algn="just" fontAlgn="base"/>
            <a:r>
              <a:rPr lang="en-GB" sz="1800">
                <a:effectLst/>
                <a:latin typeface="Times New Roman" panose="02020603050405020304" pitchFamily="18" charset="0"/>
                <a:ea typeface="Times New Roman" panose="02020603050405020304" pitchFamily="18" charset="0"/>
              </a:rPr>
              <a:t/>
            </a:r>
            <a:br>
              <a:rPr lang="en-GB" sz="1800">
                <a:effectLst/>
                <a:latin typeface="Times New Roman" panose="02020603050405020304" pitchFamily="18" charset="0"/>
                <a:ea typeface="Times New Roman" panose="02020603050405020304" pitchFamily="18" charset="0"/>
              </a:rPr>
            </a:br>
            <a:r>
              <a:rPr lang="en-GB" sz="1800">
                <a:effectLst/>
                <a:latin typeface="Times New Roman" panose="02020603050405020304" pitchFamily="18" charset="0"/>
                <a:ea typeface="Times New Roman" panose="02020603050405020304" pitchFamily="18" charset="0"/>
              </a:rPr>
              <a:t>Rember – we are not her to fix – because you cannot – and that will be a theme you will become familiar with – we support through listening (the premise of the Samaritans) , ACKNOWLEDGING peoples pain and letting them sit with that pain, which is a radical act, as we all want to be fixers.</a:t>
            </a:r>
          </a:p>
          <a:p>
            <a:pPr algn="just" fontAlgn="base"/>
            <a:endParaRPr lang="en-GB" sz="1800">
              <a:effectLst/>
              <a:latin typeface="Times New Roman" panose="02020603050405020304" pitchFamily="18" charset="0"/>
              <a:ea typeface="Times New Roman" panose="02020603050405020304" pitchFamily="18" charset="0"/>
            </a:endParaRPr>
          </a:p>
          <a:p>
            <a:pPr algn="just" fontAlgn="base"/>
            <a:r>
              <a:rPr lang="en-GB" sz="1800">
                <a:effectLst/>
                <a:latin typeface="Times New Roman" panose="02020603050405020304" pitchFamily="18" charset="0"/>
                <a:ea typeface="Times New Roman" panose="02020603050405020304" pitchFamily="18" charset="0"/>
              </a:rPr>
              <a:t>Refer back to your own workplace safeguarding policies - </a:t>
            </a:r>
          </a:p>
          <a:p>
            <a:pPr algn="just" fontAlgn="base"/>
            <a:r>
              <a:rPr lang="en-GB" sz="1800">
                <a:effectLst/>
                <a:latin typeface="Calibri" panose="020F0502020204030204" pitchFamily="34" charset="0"/>
                <a:ea typeface="Times New Roman" panose="02020603050405020304" pitchFamily="18" charset="0"/>
              </a:rPr>
              <a:t> </a:t>
            </a:r>
            <a:endParaRPr lang="en-GB" sz="1800">
              <a:effectLst/>
              <a:latin typeface="Times New Roman" panose="02020603050405020304" pitchFamily="18" charset="0"/>
              <a:ea typeface="Times New Roman" panose="02020603050405020304" pitchFamily="18" charset="0"/>
            </a:endParaRPr>
          </a:p>
          <a:p>
            <a:pPr marL="342900" lvl="0" indent="-342900" algn="just" fontAlgn="base">
              <a:buFont typeface="Symbol" panose="05050102010706020507" pitchFamily="18" charset="2"/>
              <a:buChar char=""/>
            </a:pPr>
            <a:r>
              <a:rPr lang="en-GB" sz="1800">
                <a:effectLst/>
                <a:latin typeface="Calibri" panose="020F0502020204030204" pitchFamily="34" charset="0"/>
                <a:ea typeface="Times New Roman" panose="02020603050405020304" pitchFamily="18" charset="0"/>
              </a:rPr>
              <a:t>To be a listener</a:t>
            </a:r>
            <a:endParaRPr lang="en-GB" sz="1800">
              <a:effectLst/>
              <a:latin typeface="Times New Roman" panose="02020603050405020304" pitchFamily="18" charset="0"/>
              <a:ea typeface="Times New Roman" panose="02020603050405020304" pitchFamily="18" charset="0"/>
            </a:endParaRPr>
          </a:p>
          <a:p>
            <a:pPr marL="342900" lvl="0" indent="-342900" algn="just" fontAlgn="base">
              <a:buFont typeface="Symbol" panose="05050102010706020507" pitchFamily="18" charset="2"/>
              <a:buChar char=""/>
            </a:pPr>
            <a:r>
              <a:rPr lang="en-GB" sz="1800">
                <a:effectLst/>
                <a:latin typeface="Calibri" panose="020F0502020204030204" pitchFamily="34" charset="0"/>
                <a:ea typeface="Times New Roman" panose="02020603050405020304" pitchFamily="18" charset="0"/>
              </a:rPr>
              <a:t>Gain a better understanding of how to initially support in the early stages of grief, with one off support, ensuring that this is followed up with signposting or by referring to GP or emergency services if and when required.</a:t>
            </a:r>
            <a:endParaRPr lang="en-GB" sz="1800">
              <a:effectLst/>
              <a:latin typeface="Times New Roman" panose="02020603050405020304" pitchFamily="18" charset="0"/>
              <a:ea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255465-5363-449D-83F1-8F177AC616D0}"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7881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To be decided</a:t>
            </a:r>
          </a:p>
          <a:p>
            <a:endParaRPr lang="en-GB"/>
          </a:p>
          <a:p>
            <a:endParaRPr lang="en-GB"/>
          </a:p>
        </p:txBody>
      </p:sp>
      <p:sp>
        <p:nvSpPr>
          <p:cNvPr id="4" name="Slide Number Placeholder 3"/>
          <p:cNvSpPr>
            <a:spLocks noGrp="1"/>
          </p:cNvSpPr>
          <p:nvPr>
            <p:ph type="sldNum" sz="quarter" idx="5"/>
          </p:nvPr>
        </p:nvSpPr>
        <p:spPr/>
        <p:txBody>
          <a:bodyPr/>
          <a:lstStyle/>
          <a:p>
            <a:fld id="{299FBA40-E441-4984-BCB5-8DC49938351D}" type="slidenum">
              <a:rPr lang="en-GB" smtClean="0"/>
              <a:t>33</a:t>
            </a:fld>
            <a:endParaRPr lang="en-GB"/>
          </a:p>
        </p:txBody>
      </p:sp>
    </p:spTree>
    <p:extLst>
      <p:ext uri="{BB962C8B-B14F-4D97-AF65-F5344CB8AC3E}">
        <p14:creationId xmlns:p14="http://schemas.microsoft.com/office/powerpoint/2010/main" val="1236393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2350" y="612775"/>
            <a:ext cx="5432425" cy="30559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65881" rtl="0" eaLnBrk="1" fontAlgn="auto" latinLnBrk="0" hangingPunct="1">
              <a:lnSpc>
                <a:spcPct val="100000"/>
              </a:lnSpc>
              <a:spcBef>
                <a:spcPts val="0"/>
              </a:spcBef>
              <a:spcAft>
                <a:spcPts val="0"/>
              </a:spcAft>
              <a:buClrTx/>
              <a:buSzTx/>
              <a:buFontTx/>
              <a:buNone/>
              <a:tabLst/>
              <a:defRPr/>
            </a:pPr>
            <a:fld id="{0877FC33-178D-4FBF-B5FB-8A99B0B8865E}"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5881" rtl="0" eaLnBrk="1" fontAlgn="auto" latinLnBrk="0" hangingPunct="1">
                <a:lnSpc>
                  <a:spcPct val="100000"/>
                </a:lnSpc>
                <a:spcBef>
                  <a:spcPts val="0"/>
                </a:spcBef>
                <a:spcAft>
                  <a:spcPts val="0"/>
                </a:spcAft>
                <a:buClrTx/>
                <a:buSzTx/>
                <a:buFontTx/>
                <a:buNone/>
                <a:tabLst/>
                <a:defRPr/>
              </a:pPr>
              <a:t>6</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3109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Basic BSF stuff</a:t>
            </a:r>
          </a:p>
          <a:p>
            <a:endParaRPr lang="en-GB"/>
          </a:p>
        </p:txBody>
      </p:sp>
      <p:sp>
        <p:nvSpPr>
          <p:cNvPr id="4" name="Slide Number Placeholder 3"/>
          <p:cNvSpPr>
            <a:spLocks noGrp="1"/>
          </p:cNvSpPr>
          <p:nvPr>
            <p:ph type="sldNum" sz="quarter" idx="5"/>
          </p:nvPr>
        </p:nvSpPr>
        <p:spPr/>
        <p:txBody>
          <a:bodyPr/>
          <a:lstStyle/>
          <a:p>
            <a:fld id="{299FBA40-E441-4984-BCB5-8DC49938351D}" type="slidenum">
              <a:rPr lang="en-GB" smtClean="0"/>
              <a:t>7</a:t>
            </a:fld>
            <a:endParaRPr lang="en-GB"/>
          </a:p>
        </p:txBody>
      </p:sp>
    </p:spTree>
    <p:extLst>
      <p:ext uri="{BB962C8B-B14F-4D97-AF65-F5344CB8AC3E}">
        <p14:creationId xmlns:p14="http://schemas.microsoft.com/office/powerpoint/2010/main" val="1118825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845"/>
              </a:spcAft>
              <a:tabLst>
                <a:tab pos="1857308" algn="l"/>
              </a:tabLst>
            </a:pPr>
            <a:r>
              <a:rPr lang="en-GB" sz="1900">
                <a:solidFill>
                  <a:srgbClr val="00000A"/>
                </a:solidFill>
                <a:latin typeface="Calibri" panose="020F0502020204030204" pitchFamily="34" charset="0"/>
                <a:ea typeface="Calibri" panose="020F0502020204030204" pitchFamily="34" charset="0"/>
                <a:cs typeface="Calibri" panose="020F0502020204030204" pitchFamily="34" charset="0"/>
              </a:rPr>
              <a:t>The words are from a TED Talk given by </a:t>
            </a:r>
            <a:r>
              <a:rPr lang="en-GB" sz="1900" err="1">
                <a:solidFill>
                  <a:srgbClr val="00000A"/>
                </a:solidFill>
                <a:latin typeface="Calibri" panose="020F0502020204030204" pitchFamily="34" charset="0"/>
                <a:ea typeface="Calibri" panose="020F0502020204030204" pitchFamily="34" charset="0"/>
                <a:cs typeface="Calibri" panose="020F0502020204030204" pitchFamily="34" charset="0"/>
              </a:rPr>
              <a:t>Brene</a:t>
            </a:r>
            <a:r>
              <a:rPr lang="en-GB" sz="1900">
                <a:solidFill>
                  <a:srgbClr val="00000A"/>
                </a:solidFill>
                <a:latin typeface="Calibri" panose="020F0502020204030204" pitchFamily="34" charset="0"/>
                <a:ea typeface="Calibri" panose="020F0502020204030204" pitchFamily="34" charset="0"/>
                <a:cs typeface="Calibri" panose="020F0502020204030204" pitchFamily="34" charset="0"/>
              </a:rPr>
              <a:t> Brown – researcher on Shame and Guilt – prolific ted talks</a:t>
            </a:r>
          </a:p>
          <a:p>
            <a:pPr>
              <a:lnSpc>
                <a:spcPct val="150000"/>
              </a:lnSpc>
              <a:spcAft>
                <a:spcPts val="845"/>
              </a:spcAft>
              <a:tabLst>
                <a:tab pos="1857308" algn="l"/>
              </a:tabLst>
            </a:pPr>
            <a:endParaRPr lang="en-GB" sz="1900">
              <a:solidFill>
                <a:srgbClr val="00000A"/>
              </a:solidFill>
              <a:latin typeface="Calibri" panose="020F0502020204030204" pitchFamily="34" charset="0"/>
              <a:ea typeface="Calibri" panose="020F0502020204030204" pitchFamily="34" charset="0"/>
              <a:cs typeface="Calibri" panose="020F0502020204030204" pitchFamily="34" charset="0"/>
            </a:endParaRPr>
          </a:p>
          <a:p>
            <a:pPr>
              <a:lnSpc>
                <a:spcPct val="150000"/>
              </a:lnSpc>
              <a:spcAft>
                <a:spcPts val="845"/>
              </a:spcAft>
              <a:tabLst>
                <a:tab pos="1857308" algn="l"/>
              </a:tabLst>
            </a:pPr>
            <a:r>
              <a:rPr lang="en-GB" sz="1900" err="1">
                <a:solidFill>
                  <a:srgbClr val="00000A"/>
                </a:solidFill>
                <a:latin typeface="Calibri" panose="020F0502020204030204" pitchFamily="34" charset="0"/>
                <a:ea typeface="Calibri" panose="020F0502020204030204" pitchFamily="34" charset="0"/>
                <a:cs typeface="Calibri" panose="020F0502020204030204" pitchFamily="34" charset="0"/>
              </a:rPr>
              <a:t>Brene</a:t>
            </a:r>
            <a:r>
              <a:rPr lang="en-GB" sz="1900">
                <a:solidFill>
                  <a:srgbClr val="00000A"/>
                </a:solidFill>
                <a:latin typeface="Calibri" panose="020F0502020204030204" pitchFamily="34" charset="0"/>
                <a:ea typeface="Calibri" panose="020F0502020204030204" pitchFamily="34" charset="0"/>
                <a:cs typeface="Calibri" panose="020F0502020204030204" pitchFamily="34" charset="0"/>
              </a:rPr>
              <a:t> Showcase</a:t>
            </a:r>
          </a:p>
          <a:p>
            <a:pPr>
              <a:lnSpc>
                <a:spcPct val="150000"/>
              </a:lnSpc>
              <a:spcAft>
                <a:spcPts val="845"/>
              </a:spcAft>
              <a:tabLst>
                <a:tab pos="1857308" algn="l"/>
              </a:tabLst>
            </a:pPr>
            <a:endParaRPr lang="en-GB" sz="1900">
              <a:solidFill>
                <a:srgbClr val="00000A"/>
              </a:solidFill>
              <a:latin typeface="Calibri" panose="020F0502020204030204" pitchFamily="34" charset="0"/>
              <a:ea typeface="Calibri" panose="020F0502020204030204" pitchFamily="34" charset="0"/>
              <a:cs typeface="Calibri" panose="020F0502020204030204" pitchFamily="34" charset="0"/>
            </a:endParaRPr>
          </a:p>
          <a:p>
            <a:pPr>
              <a:lnSpc>
                <a:spcPct val="150000"/>
              </a:lnSpc>
              <a:spcAft>
                <a:spcPts val="845"/>
              </a:spcAft>
              <a:tabLst>
                <a:tab pos="1857308" algn="l"/>
              </a:tabLst>
            </a:pPr>
            <a:r>
              <a:rPr lang="en-GB" sz="1900">
                <a:solidFill>
                  <a:srgbClr val="00000A"/>
                </a:solidFill>
                <a:latin typeface="Calibri" panose="020F0502020204030204" pitchFamily="34" charset="0"/>
                <a:ea typeface="Calibri" panose="020F0502020204030204" pitchFamily="34" charset="0"/>
                <a:cs typeface="Calibri" panose="020F0502020204030204" pitchFamily="34" charset="0"/>
              </a:rPr>
              <a:t>https://youtube.com/playlist?list=PLmiPsabET-W_hjesjTZaITh2s1WbM-Kd0</a:t>
            </a:r>
          </a:p>
          <a:p>
            <a:pPr>
              <a:lnSpc>
                <a:spcPct val="150000"/>
              </a:lnSpc>
              <a:spcAft>
                <a:spcPts val="845"/>
              </a:spcAft>
              <a:tabLst>
                <a:tab pos="1857308" algn="l"/>
              </a:tabLst>
            </a:pPr>
            <a:r>
              <a:rPr lang="en-GB" sz="1900">
                <a:solidFill>
                  <a:srgbClr val="00000A"/>
                </a:solidFill>
                <a:latin typeface="Calibri" panose="020F0502020204030204" pitchFamily="34" charset="0"/>
                <a:ea typeface="Times New Roman" panose="02020603050405020304" pitchFamily="18" charset="0"/>
                <a:cs typeface="Calibri" panose="020F0502020204030204" pitchFamily="34" charset="0"/>
              </a:rPr>
              <a:t> </a:t>
            </a:r>
            <a:endParaRPr lang="en-GB" sz="1900">
              <a:solidFill>
                <a:srgbClr val="00000A"/>
              </a:solidFill>
              <a:latin typeface="Calibri" panose="020F0502020204030204" pitchFamily="34" charset="0"/>
              <a:ea typeface="Calibri" panose="020F0502020204030204" pitchFamily="34" charset="0"/>
              <a:cs typeface="Calibri" panose="020F0502020204030204" pitchFamily="34" charset="0"/>
            </a:endParaRPr>
          </a:p>
          <a:p>
            <a:pPr>
              <a:lnSpc>
                <a:spcPct val="150000"/>
              </a:lnSpc>
              <a:spcAft>
                <a:spcPts val="845"/>
              </a:spcAft>
              <a:tabLst>
                <a:tab pos="1857308" algn="l"/>
              </a:tabLst>
            </a:pPr>
            <a:r>
              <a:rPr lang="en-GB" sz="1900">
                <a:solidFill>
                  <a:srgbClr val="00000A"/>
                </a:solidFill>
                <a:latin typeface="Calibri" panose="020F0502020204030204" pitchFamily="34" charset="0"/>
                <a:ea typeface="Times New Roman" panose="02020603050405020304" pitchFamily="18" charset="0"/>
                <a:cs typeface="Calibri" panose="020F0502020204030204" pitchFamily="34" charset="0"/>
              </a:rPr>
              <a:t>Key messages from video:</a:t>
            </a:r>
            <a:endParaRPr lang="en-GB" sz="1900">
              <a:solidFill>
                <a:srgbClr val="00000A"/>
              </a:solidFill>
              <a:latin typeface="Calibri" panose="020F0502020204030204" pitchFamily="34" charset="0"/>
              <a:ea typeface="Calibri" panose="020F0502020204030204" pitchFamily="34" charset="0"/>
              <a:cs typeface="Calibri" panose="020F0502020204030204" pitchFamily="34" charset="0"/>
            </a:endParaRPr>
          </a:p>
          <a:p>
            <a:pPr>
              <a:lnSpc>
                <a:spcPct val="150000"/>
              </a:lnSpc>
              <a:spcAft>
                <a:spcPts val="845"/>
              </a:spcAft>
              <a:tabLst>
                <a:tab pos="1857308" algn="l"/>
              </a:tabLst>
            </a:pPr>
            <a:r>
              <a:rPr lang="en-GB" sz="1900">
                <a:solidFill>
                  <a:srgbClr val="00000A"/>
                </a:solidFill>
                <a:latin typeface="Calibri" panose="020F0502020204030204" pitchFamily="34" charset="0"/>
                <a:ea typeface="Times New Roman" panose="02020603050405020304" pitchFamily="18" charset="0"/>
                <a:cs typeface="Calibri" panose="020F0502020204030204" pitchFamily="34" charset="0"/>
              </a:rPr>
              <a:t>Empathy is about connection – Sympathy drives disconnection</a:t>
            </a:r>
            <a:endParaRPr lang="en-GB" sz="1900">
              <a:solidFill>
                <a:srgbClr val="00000A"/>
              </a:solidFill>
              <a:latin typeface="Calibri" panose="020F0502020204030204" pitchFamily="34" charset="0"/>
              <a:ea typeface="Calibri" panose="020F0502020204030204" pitchFamily="34" charset="0"/>
              <a:cs typeface="Calibri" panose="020F0502020204030204" pitchFamily="34" charset="0"/>
            </a:endParaRPr>
          </a:p>
          <a:p>
            <a:pPr>
              <a:lnSpc>
                <a:spcPct val="150000"/>
              </a:lnSpc>
              <a:spcAft>
                <a:spcPts val="845"/>
              </a:spcAft>
              <a:tabLst>
                <a:tab pos="1857308" algn="l"/>
              </a:tabLst>
            </a:pPr>
            <a:r>
              <a:rPr lang="en-GB" sz="1900">
                <a:solidFill>
                  <a:srgbClr val="00000A"/>
                </a:solidFill>
                <a:latin typeface="Calibri" panose="020F0502020204030204" pitchFamily="34" charset="0"/>
                <a:ea typeface="Times New Roman" panose="02020603050405020304" pitchFamily="18" charset="0"/>
                <a:cs typeface="Calibri" panose="020F0502020204030204" pitchFamily="34" charset="0"/>
              </a:rPr>
              <a:t>Empathy requires:</a:t>
            </a:r>
            <a:endParaRPr lang="en-GB" sz="1900">
              <a:solidFill>
                <a:srgbClr val="00000A"/>
              </a:solidFill>
              <a:latin typeface="Calibri" panose="020F0502020204030204" pitchFamily="34" charset="0"/>
              <a:ea typeface="Calibri" panose="020F0502020204030204" pitchFamily="34" charset="0"/>
              <a:cs typeface="Calibri" panose="020F0502020204030204" pitchFamily="34" charset="0"/>
            </a:endParaRPr>
          </a:p>
          <a:p>
            <a:pPr marL="362205" indent="-362205">
              <a:lnSpc>
                <a:spcPct val="150000"/>
              </a:lnSpc>
              <a:spcAft>
                <a:spcPts val="845"/>
              </a:spcAft>
              <a:buFont typeface="Arial" panose="020B0604020202020204" pitchFamily="34" charset="0"/>
              <a:buChar char="•"/>
              <a:tabLst>
                <a:tab pos="482940" algn="l"/>
                <a:tab pos="1857308" algn="l"/>
              </a:tabLst>
            </a:pPr>
            <a:r>
              <a:rPr lang="en-GB" sz="1900">
                <a:solidFill>
                  <a:srgbClr val="00000A"/>
                </a:solidFill>
                <a:latin typeface="Calibri" panose="020F0502020204030204" pitchFamily="34" charset="0"/>
                <a:ea typeface="Times New Roman" panose="02020603050405020304" pitchFamily="18" charset="0"/>
                <a:cs typeface="Calibri" panose="020F0502020204030204" pitchFamily="34" charset="0"/>
              </a:rPr>
              <a:t>Understanding the other person’s perspective</a:t>
            </a:r>
            <a:endParaRPr lang="en-GB" sz="1900">
              <a:solidFill>
                <a:srgbClr val="00000A"/>
              </a:solidFill>
              <a:latin typeface="Calibri" panose="020F0502020204030204" pitchFamily="34" charset="0"/>
              <a:ea typeface="Calibri" panose="020F0502020204030204" pitchFamily="34" charset="0"/>
              <a:cs typeface="Times New Roman" panose="02020603050405020304" pitchFamily="18" charset="0"/>
            </a:endParaRPr>
          </a:p>
          <a:p>
            <a:pPr marL="362205" indent="-362205">
              <a:lnSpc>
                <a:spcPct val="150000"/>
              </a:lnSpc>
              <a:spcAft>
                <a:spcPts val="845"/>
              </a:spcAft>
              <a:buFont typeface="Arial" panose="020B0604020202020204" pitchFamily="34" charset="0"/>
              <a:buChar char="•"/>
              <a:tabLst>
                <a:tab pos="482940" algn="l"/>
                <a:tab pos="1857308" algn="l"/>
              </a:tabLst>
            </a:pPr>
            <a:r>
              <a:rPr lang="en-GB" sz="1900">
                <a:solidFill>
                  <a:srgbClr val="00000A"/>
                </a:solidFill>
                <a:latin typeface="Calibri" panose="020F0502020204030204" pitchFamily="34" charset="0"/>
                <a:ea typeface="Times New Roman" panose="02020603050405020304" pitchFamily="18" charset="0"/>
                <a:cs typeface="Calibri" panose="020F0502020204030204" pitchFamily="34" charset="0"/>
              </a:rPr>
              <a:t>Not judging</a:t>
            </a:r>
            <a:endParaRPr lang="en-GB" sz="1900">
              <a:solidFill>
                <a:srgbClr val="00000A"/>
              </a:solidFill>
              <a:latin typeface="Calibri" panose="020F0502020204030204" pitchFamily="34" charset="0"/>
              <a:ea typeface="Calibri" panose="020F0502020204030204" pitchFamily="34" charset="0"/>
              <a:cs typeface="Times New Roman" panose="02020603050405020304" pitchFamily="18" charset="0"/>
            </a:endParaRPr>
          </a:p>
          <a:p>
            <a:pPr marL="362205" indent="-362205">
              <a:lnSpc>
                <a:spcPct val="150000"/>
              </a:lnSpc>
              <a:spcAft>
                <a:spcPts val="845"/>
              </a:spcAft>
              <a:buFont typeface="Arial" panose="020B0604020202020204" pitchFamily="34" charset="0"/>
              <a:buChar char="•"/>
              <a:tabLst>
                <a:tab pos="482940" algn="l"/>
                <a:tab pos="1857308" algn="l"/>
              </a:tabLst>
            </a:pPr>
            <a:r>
              <a:rPr lang="en-GB" sz="1900">
                <a:solidFill>
                  <a:srgbClr val="00000A"/>
                </a:solidFill>
                <a:latin typeface="Calibri" panose="020F0502020204030204" pitchFamily="34" charset="0"/>
                <a:ea typeface="Times New Roman" panose="02020603050405020304" pitchFamily="18" charset="0"/>
                <a:cs typeface="Calibri" panose="020F0502020204030204" pitchFamily="34" charset="0"/>
              </a:rPr>
              <a:t>Recognising emotions (in self and others)</a:t>
            </a:r>
            <a:endParaRPr lang="en-GB" sz="1900">
              <a:solidFill>
                <a:srgbClr val="00000A"/>
              </a:solidFill>
              <a:latin typeface="Calibri" panose="020F0502020204030204" pitchFamily="34" charset="0"/>
              <a:ea typeface="Calibri" panose="020F0502020204030204" pitchFamily="34" charset="0"/>
              <a:cs typeface="Times New Roman" panose="02020603050405020304" pitchFamily="18" charset="0"/>
            </a:endParaRPr>
          </a:p>
          <a:p>
            <a:pPr marL="362205" indent="-362205">
              <a:lnSpc>
                <a:spcPct val="150000"/>
              </a:lnSpc>
              <a:spcAft>
                <a:spcPts val="845"/>
              </a:spcAft>
              <a:buFont typeface="Arial" panose="020B0604020202020204" pitchFamily="34" charset="0"/>
              <a:buChar char="•"/>
              <a:tabLst>
                <a:tab pos="482940" algn="l"/>
                <a:tab pos="1857308" algn="l"/>
              </a:tabLst>
            </a:pPr>
            <a:r>
              <a:rPr lang="en-GB" sz="1900">
                <a:solidFill>
                  <a:srgbClr val="00000A"/>
                </a:solidFill>
                <a:latin typeface="Calibri" panose="020F0502020204030204" pitchFamily="34" charset="0"/>
                <a:ea typeface="Times New Roman" panose="02020603050405020304" pitchFamily="18" charset="0"/>
                <a:cs typeface="Calibri" panose="020F0502020204030204" pitchFamily="34" charset="0"/>
              </a:rPr>
              <a:t>Communication that</a:t>
            </a:r>
            <a:endParaRPr lang="en-GB" sz="1900">
              <a:solidFill>
                <a:srgbClr val="00000A"/>
              </a:solidFill>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45"/>
              </a:spcAft>
              <a:tabLst>
                <a:tab pos="1857308" algn="l"/>
              </a:tabLst>
            </a:pPr>
            <a:r>
              <a:rPr lang="en-GB" sz="1900">
                <a:solidFill>
                  <a:srgbClr val="00000A"/>
                </a:solidFill>
                <a:latin typeface="Calibri" panose="020F0502020204030204" pitchFamily="34" charset="0"/>
                <a:ea typeface="Times New Roman" panose="02020603050405020304" pitchFamily="18" charset="0"/>
                <a:cs typeface="Calibri" panose="020F0502020204030204" pitchFamily="34" charset="0"/>
              </a:rPr>
              <a:t>Empathy is a choice to connect – means you may need to be vulnerable  - recognising your own feelings</a:t>
            </a:r>
            <a:endParaRPr lang="en-GB" sz="1900">
              <a:solidFill>
                <a:srgbClr val="00000A"/>
              </a:solidFill>
              <a:latin typeface="Calibri" panose="020F0502020204030204" pitchFamily="34" charset="0"/>
              <a:ea typeface="Calibri" panose="020F0502020204030204" pitchFamily="34" charset="0"/>
              <a:cs typeface="Calibri" panose="020F0502020204030204" pitchFamily="34" charset="0"/>
            </a:endParaRPr>
          </a:p>
          <a:p>
            <a:pPr>
              <a:lnSpc>
                <a:spcPct val="150000"/>
              </a:lnSpc>
              <a:spcAft>
                <a:spcPts val="845"/>
              </a:spcAft>
              <a:tabLst>
                <a:tab pos="1857308" algn="l"/>
              </a:tabLst>
            </a:pPr>
            <a:r>
              <a:rPr lang="en-GB" sz="1900">
                <a:solidFill>
                  <a:srgbClr val="00000A"/>
                </a:solidFill>
                <a:latin typeface="Calibri" panose="020F0502020204030204" pitchFamily="34" charset="0"/>
                <a:ea typeface="Times New Roman" panose="02020603050405020304" pitchFamily="18" charset="0"/>
                <a:cs typeface="Calibri" panose="020F0502020204030204" pitchFamily="34" charset="0"/>
              </a:rPr>
              <a:t>Avoid ‘At Least’ trying to make it better.  Will never fix it with words  - OK to say something like ‘I don’t know what to say but I’m glad you told me’</a:t>
            </a:r>
            <a:endParaRPr lang="en-GB" sz="1900">
              <a:solidFill>
                <a:srgbClr val="00000A"/>
              </a:solidFill>
              <a:latin typeface="Calibri" panose="020F0502020204030204" pitchFamily="34" charset="0"/>
              <a:ea typeface="Calibri" panose="020F0502020204030204" pitchFamily="34" charset="0"/>
              <a:cs typeface="Calibri" panose="020F0502020204030204" pitchFamily="34" charset="0"/>
            </a:endParaRPr>
          </a:p>
          <a:p>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65881" rtl="0" eaLnBrk="1" fontAlgn="auto" latinLnBrk="0" hangingPunct="1">
              <a:lnSpc>
                <a:spcPct val="100000"/>
              </a:lnSpc>
              <a:spcBef>
                <a:spcPts val="0"/>
              </a:spcBef>
              <a:spcAft>
                <a:spcPts val="0"/>
              </a:spcAft>
              <a:buClrTx/>
              <a:buSzTx/>
              <a:buFontTx/>
              <a:buNone/>
              <a:tabLst/>
              <a:defRPr/>
            </a:pPr>
            <a:fld id="{2E078BC6-A848-481A-AD48-499049F938F7}"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5881" rtl="0" eaLnBrk="1" fontAlgn="auto" latinLnBrk="0" hangingPunct="1">
                <a:lnSpc>
                  <a:spcPct val="100000"/>
                </a:lnSpc>
                <a:spcBef>
                  <a:spcPts val="0"/>
                </a:spcBef>
                <a:spcAft>
                  <a:spcPts val="0"/>
                </a:spcAft>
                <a:buClrTx/>
                <a:buSzTx/>
                <a:buFontTx/>
                <a:buNone/>
                <a:tabLst/>
                <a:defRPr/>
              </a:pPr>
              <a:t>8</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5383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a:p>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255465-5363-449D-83F1-8F177AC616D0}"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8394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on the text and it will play the two Ronnies. Four candles</a:t>
            </a:r>
          </a:p>
          <a:p>
            <a:endParaRPr lang="en-GB" dirty="0"/>
          </a:p>
          <a:p>
            <a:r>
              <a:rPr lang="en-GB" dirty="0"/>
              <a:t>Trainer can emphasise – question technique – clarifying </a:t>
            </a:r>
            <a:r>
              <a:rPr lang="en-GB"/>
              <a:t>and paraphrasing</a:t>
            </a:r>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t>Copyright © Cruse Bereavement Care January 2020</a:t>
            </a: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1A8E31-F2F0-48BD-82FB-77655C6D93AC}"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5866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4D2D78"/>
                </a:solidFill>
                <a:effectLst/>
                <a:uLnTx/>
                <a:uFillTx/>
                <a:latin typeface="Calibri" panose="020F0502020204030204"/>
                <a:ea typeface="+mn-ea"/>
                <a:cs typeface="+mn-cs"/>
              </a:rPr>
              <a:t>Voice confrontation</a:t>
            </a:r>
          </a:p>
          <a:p>
            <a:endParaRPr lang="en-GB"/>
          </a:p>
          <a:p>
            <a:pPr algn="l"/>
            <a:r>
              <a:rPr lang="en-GB" b="0" i="0">
                <a:solidFill>
                  <a:srgbClr val="202122"/>
                </a:solidFill>
                <a:effectLst/>
                <a:latin typeface="Arial" panose="020B0604020202020204" pitchFamily="34" charset="0"/>
              </a:rPr>
              <a:t>In </a:t>
            </a:r>
            <a:r>
              <a:rPr lang="en-GB" b="0" i="0" u="none" strike="noStrike">
                <a:solidFill>
                  <a:srgbClr val="3366CC"/>
                </a:solidFill>
                <a:effectLst/>
                <a:latin typeface="Arial" panose="020B0604020202020204" pitchFamily="34" charset="0"/>
                <a:hlinkClick r:id="rId3" tooltip="Psychology"/>
              </a:rPr>
              <a:t>psychology</a:t>
            </a:r>
            <a:r>
              <a:rPr lang="en-GB" b="0" i="0">
                <a:solidFill>
                  <a:srgbClr val="202122"/>
                </a:solidFill>
                <a:effectLst/>
                <a:latin typeface="Arial" panose="020B0604020202020204" pitchFamily="34" charset="0"/>
              </a:rPr>
              <a:t>, </a:t>
            </a:r>
            <a:r>
              <a:rPr lang="en-GB" b="1" i="0">
                <a:solidFill>
                  <a:srgbClr val="202122"/>
                </a:solidFill>
                <a:effectLst/>
                <a:latin typeface="Arial" panose="020B0604020202020204" pitchFamily="34" charset="0"/>
              </a:rPr>
              <a:t>voice confrontation</a:t>
            </a:r>
            <a:r>
              <a:rPr lang="en-GB" b="0" i="0">
                <a:solidFill>
                  <a:srgbClr val="202122"/>
                </a:solidFill>
                <a:effectLst/>
                <a:latin typeface="Arial" panose="020B0604020202020204" pitchFamily="34" charset="0"/>
              </a:rPr>
              <a:t>, which is related to </a:t>
            </a:r>
            <a:r>
              <a:rPr lang="en-GB" b="1" i="0">
                <a:solidFill>
                  <a:srgbClr val="202122"/>
                </a:solidFill>
                <a:effectLst/>
                <a:latin typeface="Arial" panose="020B0604020202020204" pitchFamily="34" charset="0"/>
              </a:rPr>
              <a:t>self-confrontation</a:t>
            </a:r>
            <a:r>
              <a:rPr lang="en-GB" b="0" i="0">
                <a:solidFill>
                  <a:srgbClr val="202122"/>
                </a:solidFill>
                <a:effectLst/>
                <a:latin typeface="Arial" panose="020B0604020202020204" pitchFamily="34" charset="0"/>
              </a:rPr>
              <a:t>,</a:t>
            </a:r>
            <a:r>
              <a:rPr lang="en-GB" b="0" i="0" u="none" strike="noStrike" baseline="30000">
                <a:solidFill>
                  <a:srgbClr val="3366CC"/>
                </a:solidFill>
                <a:effectLst/>
                <a:latin typeface="Arial" panose="020B0604020202020204" pitchFamily="34" charset="0"/>
                <a:hlinkClick r:id="rId4"/>
              </a:rPr>
              <a:t>[1]</a:t>
            </a:r>
            <a:r>
              <a:rPr lang="en-GB" b="0" i="0">
                <a:solidFill>
                  <a:srgbClr val="202122"/>
                </a:solidFill>
                <a:effectLst/>
                <a:latin typeface="Arial" panose="020B0604020202020204" pitchFamily="34" charset="0"/>
              </a:rPr>
              <a:t> is the phenomenon of a person not liking the sound of their own voice.</a:t>
            </a:r>
            <a:r>
              <a:rPr lang="en-GB" b="0" i="0" u="none" strike="noStrike" baseline="30000">
                <a:solidFill>
                  <a:srgbClr val="3366CC"/>
                </a:solidFill>
                <a:effectLst/>
                <a:latin typeface="Arial" panose="020B0604020202020204" pitchFamily="34" charset="0"/>
                <a:hlinkClick r:id="rId5"/>
              </a:rPr>
              <a:t>[2]</a:t>
            </a:r>
            <a:r>
              <a:rPr lang="en-GB" b="0" i="0" u="none" strike="noStrike" baseline="30000">
                <a:solidFill>
                  <a:srgbClr val="3366CC"/>
                </a:solidFill>
                <a:effectLst/>
                <a:latin typeface="Arial" panose="020B0604020202020204" pitchFamily="34" charset="0"/>
                <a:hlinkClick r:id="rId6"/>
              </a:rPr>
              <a:t>[3]</a:t>
            </a:r>
            <a:r>
              <a:rPr lang="en-GB" b="0" i="0" u="none" strike="noStrike" baseline="30000">
                <a:solidFill>
                  <a:srgbClr val="3366CC"/>
                </a:solidFill>
                <a:effectLst/>
                <a:latin typeface="Arial" panose="020B0604020202020204" pitchFamily="34" charset="0"/>
                <a:hlinkClick r:id="rId7"/>
              </a:rPr>
              <a:t>[4]</a:t>
            </a:r>
            <a:r>
              <a:rPr lang="en-GB" b="0" i="0" u="none" strike="noStrike" baseline="30000">
                <a:solidFill>
                  <a:srgbClr val="3366CC"/>
                </a:solidFill>
                <a:effectLst/>
                <a:latin typeface="Arial" panose="020B0604020202020204" pitchFamily="34" charset="0"/>
                <a:hlinkClick r:id="rId8"/>
              </a:rPr>
              <a:t>[5]</a:t>
            </a:r>
            <a:r>
              <a:rPr lang="en-GB" b="0" i="0">
                <a:solidFill>
                  <a:srgbClr val="202122"/>
                </a:solidFill>
                <a:effectLst/>
                <a:latin typeface="Arial" panose="020B0604020202020204" pitchFamily="34" charset="0"/>
              </a:rPr>
              <a:t> The phenomenon is generally caused by disappointment due to differences between what a person expects their voice to sound like to other people and what they actually hear in recordings.</a:t>
            </a:r>
            <a:r>
              <a:rPr lang="en-GB" b="0" i="0" u="none" strike="noStrike" baseline="30000">
                <a:solidFill>
                  <a:srgbClr val="3366CC"/>
                </a:solidFill>
                <a:effectLst/>
                <a:latin typeface="Arial" panose="020B0604020202020204" pitchFamily="34" charset="0"/>
                <a:hlinkClick r:id="rId5"/>
              </a:rPr>
              <a:t>[2]</a:t>
            </a:r>
            <a:r>
              <a:rPr lang="en-GB" b="0" i="0" u="none" strike="noStrike" baseline="30000">
                <a:solidFill>
                  <a:srgbClr val="3366CC"/>
                </a:solidFill>
                <a:effectLst/>
                <a:latin typeface="Arial" panose="020B0604020202020204" pitchFamily="34" charset="0"/>
                <a:hlinkClick r:id="rId6"/>
              </a:rPr>
              <a:t>[3]</a:t>
            </a:r>
            <a:r>
              <a:rPr lang="en-GB" b="0" i="0">
                <a:solidFill>
                  <a:srgbClr val="202122"/>
                </a:solidFill>
                <a:effectLst/>
                <a:latin typeface="Arial" panose="020B0604020202020204" pitchFamily="34" charset="0"/>
              </a:rPr>
              <a:t> These differences arise both in audio quality, including factors such as </a:t>
            </a:r>
            <a:r>
              <a:rPr lang="en-GB" b="0" i="0" u="none" strike="noStrike">
                <a:solidFill>
                  <a:srgbClr val="3366CC"/>
                </a:solidFill>
                <a:effectLst/>
                <a:latin typeface="Arial" panose="020B0604020202020204" pitchFamily="34" charset="0"/>
                <a:hlinkClick r:id="rId9" tooltip="Audio frequency"/>
              </a:rPr>
              <a:t>audio frequency</a:t>
            </a:r>
            <a:r>
              <a:rPr lang="en-GB" b="0" i="0">
                <a:solidFill>
                  <a:srgbClr val="202122"/>
                </a:solidFill>
                <a:effectLst/>
                <a:latin typeface="Arial" panose="020B0604020202020204" pitchFamily="34" charset="0"/>
              </a:rPr>
              <a:t>, and in extra-linguistic cues about their personality.</a:t>
            </a:r>
            <a:r>
              <a:rPr lang="en-GB" b="0" i="0" u="none" strike="noStrike" baseline="30000">
                <a:solidFill>
                  <a:srgbClr val="3366CC"/>
                </a:solidFill>
                <a:effectLst/>
                <a:latin typeface="Arial" panose="020B0604020202020204" pitchFamily="34" charset="0"/>
                <a:hlinkClick r:id="rId5"/>
              </a:rPr>
              <a:t>[2]</a:t>
            </a:r>
            <a:r>
              <a:rPr lang="en-GB" b="0" i="0" u="none" strike="noStrike" baseline="30000">
                <a:solidFill>
                  <a:srgbClr val="3366CC"/>
                </a:solidFill>
                <a:effectLst/>
                <a:latin typeface="Arial" panose="020B0604020202020204" pitchFamily="34" charset="0"/>
                <a:hlinkClick r:id="rId6"/>
              </a:rPr>
              <a:t>[3]</a:t>
            </a:r>
            <a:r>
              <a:rPr lang="en-GB" b="0" i="0" u="none" strike="noStrike" baseline="30000">
                <a:solidFill>
                  <a:srgbClr val="3366CC"/>
                </a:solidFill>
                <a:effectLst/>
                <a:latin typeface="Arial" panose="020B0604020202020204" pitchFamily="34" charset="0"/>
                <a:hlinkClick r:id="rId7"/>
              </a:rPr>
              <a:t>[4]</a:t>
            </a:r>
            <a:endParaRPr lang="en-GB" b="0" i="0">
              <a:solidFill>
                <a:srgbClr val="202122"/>
              </a:solidFill>
              <a:effectLst/>
              <a:latin typeface="Arial" panose="020B0604020202020204" pitchFamily="34" charset="0"/>
            </a:endParaRPr>
          </a:p>
          <a:p>
            <a:endParaRPr lang="en-GB"/>
          </a:p>
          <a:p>
            <a:endParaRPr lang="en-GB"/>
          </a:p>
          <a:p>
            <a:endParaRPr lang="en-GB"/>
          </a:p>
          <a:p>
            <a:r>
              <a:rPr lang="en-GB"/>
              <a:t>The two embedded audio clips will play in sequence, neither is a “Goldilocks” moment – perhaps in the middle.</a:t>
            </a:r>
          </a:p>
          <a:p>
            <a:endParaRPr lang="en-GB"/>
          </a:p>
          <a:p>
            <a:r>
              <a:rPr lang="en-GB"/>
              <a:t>Link to Guardian Article</a:t>
            </a:r>
          </a:p>
          <a:p>
            <a:endParaRPr lang="en-GB"/>
          </a:p>
          <a:p>
            <a:r>
              <a:rPr lang="en-GB"/>
              <a:t>https://www.theguardian.com/science/2018/jul/12/the-real-reason-the-sound-of-your-own-voice-makes-you-cringe</a:t>
            </a:r>
          </a:p>
          <a:p>
            <a:endParaRPr lang="en-GB"/>
          </a:p>
          <a:p>
            <a:pPr algn="l" fontAlgn="base"/>
            <a:r>
              <a:rPr lang="en-GB" b="0" i="0">
                <a:solidFill>
                  <a:srgbClr val="121212"/>
                </a:solidFill>
                <a:effectLst/>
                <a:latin typeface="GuardianTextEgyptian"/>
              </a:rPr>
              <a:t>Most of us have shuddered on hearing the sound of our own voice. In fact, not liking the sound of your own voice is so common that there’s a term for it: voice confrontation.</a:t>
            </a:r>
          </a:p>
          <a:p>
            <a:pPr algn="l" fontAlgn="base"/>
            <a:r>
              <a:rPr lang="en-GB" b="0" i="0">
                <a:solidFill>
                  <a:srgbClr val="121212"/>
                </a:solidFill>
                <a:effectLst/>
                <a:latin typeface="GuardianTextEgyptian"/>
              </a:rPr>
              <a:t>But why is voice confrontation so frequent, while barely a thought is given to the voices of others?</a:t>
            </a:r>
          </a:p>
          <a:p>
            <a:pPr algn="l" fontAlgn="base"/>
            <a:r>
              <a:rPr lang="en-GB" b="0" i="0">
                <a:solidFill>
                  <a:srgbClr val="121212"/>
                </a:solidFill>
                <a:effectLst/>
                <a:latin typeface="GuardianTextEgyptian"/>
              </a:rPr>
              <a:t>A common explanation often found in popular media is that because we normally hear our own voice while talking, we receive both sound transferred to our ears externally by air conduction and sound transferred internally through our bones. This bone conduction of sound delivers rich low frequencies that are not included in air-conducted vocal sound. So when you hear your recorded voice without these frequencies, it sounds higher – and different. Basically, the reasoning is that because our recorded voice does not sound how we expect it to, we don’t like it.</a:t>
            </a:r>
          </a:p>
          <a:p>
            <a:pPr algn="l" fontAlgn="base"/>
            <a:r>
              <a:rPr lang="en-GB" b="0" i="0">
                <a:solidFill>
                  <a:srgbClr val="121212"/>
                </a:solidFill>
                <a:effectLst/>
                <a:latin typeface="GuardianTextEgyptian"/>
              </a:rPr>
              <a:t>Dr Silke </a:t>
            </a:r>
            <a:r>
              <a:rPr lang="en-GB" b="0" i="0" err="1">
                <a:solidFill>
                  <a:srgbClr val="121212"/>
                </a:solidFill>
                <a:effectLst/>
                <a:latin typeface="GuardianTextEgyptian"/>
              </a:rPr>
              <a:t>Paulmann</a:t>
            </a:r>
            <a:r>
              <a:rPr lang="en-GB" b="0" i="0">
                <a:solidFill>
                  <a:srgbClr val="121212"/>
                </a:solidFill>
                <a:effectLst/>
                <a:latin typeface="GuardianTextEgyptian"/>
              </a:rPr>
              <a:t>, a psychologist at the University of Essex, says, “I would speculate that the fact that we sound more high-pitched than what we think we should leads us to cringe as it doesn’t meet our internal expectations; our voice plays a massive role in forming our identity and I guess no one likes to realise that you’re not really who you think you are.”</a:t>
            </a:r>
          </a:p>
          <a:p>
            <a:pPr algn="l" fontAlgn="base"/>
            <a:r>
              <a:rPr lang="en-GB" b="0" i="0">
                <a:solidFill>
                  <a:srgbClr val="121212"/>
                </a:solidFill>
                <a:effectLst/>
                <a:latin typeface="GuardianTextEgyptian"/>
              </a:rPr>
              <a:t>Indeed, a realisation that we sound more like Mickey Mouse than we care to can lead to disappointment.</a:t>
            </a:r>
          </a:p>
          <a:p>
            <a:pPr algn="l" fontAlgn="base"/>
            <a:r>
              <a:rPr lang="en-GB" b="0" i="0">
                <a:solidFill>
                  <a:srgbClr val="121212"/>
                </a:solidFill>
                <a:effectLst/>
                <a:latin typeface="GuardianTextEgyptian"/>
              </a:rPr>
              <a:t>Yet some studies have shown that this might only be a partial explanation.</a:t>
            </a:r>
          </a:p>
          <a:p>
            <a:pPr algn="l" fontAlgn="base"/>
            <a:r>
              <a:rPr lang="en-GB" b="0" i="0">
                <a:solidFill>
                  <a:srgbClr val="121212"/>
                </a:solidFill>
                <a:effectLst/>
                <a:latin typeface="GuardianTextEgyptian"/>
              </a:rPr>
              <a:t>For example, a </a:t>
            </a:r>
            <a:r>
              <a:rPr lang="en-GB" b="0" i="0" u="none" strike="noStrike">
                <a:solidFill>
                  <a:srgbClr val="C70000"/>
                </a:solidFill>
                <a:effectLst/>
                <a:latin typeface="GuardianTextEgyptian"/>
                <a:hlinkClick r:id="rId10"/>
              </a:rPr>
              <a:t>2013 study</a:t>
            </a:r>
            <a:r>
              <a:rPr lang="en-GB" b="0" i="0">
                <a:solidFill>
                  <a:srgbClr val="121212"/>
                </a:solidFill>
                <a:effectLst/>
                <a:latin typeface="GuardianTextEgyptian"/>
              </a:rPr>
              <a:t> asked participants to rate the attractiveness of different recorded voice samples. When their own voice was secretly mixed in with these samples, participants gave significantly higher ratings to their voice when they did not recognise it as their own.</a:t>
            </a:r>
          </a:p>
          <a:p>
            <a:pPr algn="l" fontAlgn="base"/>
            <a:r>
              <a:rPr lang="en-GB" b="0" i="0">
                <a:solidFill>
                  <a:srgbClr val="121212"/>
                </a:solidFill>
                <a:effectLst/>
                <a:latin typeface="GuardianTextEgyptian"/>
              </a:rPr>
              <a:t>What’s more, a complete explanation can be found in a series of early studies published years before the plenitude of reports offering the sound frequency and expectancy explanation.</a:t>
            </a:r>
          </a:p>
          <a:p>
            <a:pPr algn="l" fontAlgn="base"/>
            <a:r>
              <a:rPr lang="en-GB" b="0" i="0">
                <a:solidFill>
                  <a:srgbClr val="121212"/>
                </a:solidFill>
                <a:effectLst/>
                <a:latin typeface="GuardianTextEgyptian"/>
              </a:rPr>
              <a:t>Through their experiments, the late psychologists Phil </a:t>
            </a:r>
            <a:r>
              <a:rPr lang="en-GB" b="0" i="0" err="1">
                <a:solidFill>
                  <a:srgbClr val="121212"/>
                </a:solidFill>
                <a:effectLst/>
                <a:latin typeface="GuardianTextEgyptian"/>
              </a:rPr>
              <a:t>Holzemann</a:t>
            </a:r>
            <a:r>
              <a:rPr lang="en-GB" b="0" i="0">
                <a:solidFill>
                  <a:srgbClr val="121212"/>
                </a:solidFill>
                <a:effectLst/>
                <a:latin typeface="GuardianTextEgyptian"/>
              </a:rPr>
              <a:t> and Clyde Rousey concluded in </a:t>
            </a:r>
            <a:r>
              <a:rPr lang="en-GB" b="0" i="0" u="none" strike="noStrike">
                <a:solidFill>
                  <a:srgbClr val="C70000"/>
                </a:solidFill>
                <a:effectLst/>
                <a:latin typeface="GuardianTextEgyptian"/>
                <a:hlinkClick r:id="rId11"/>
              </a:rPr>
              <a:t>1966</a:t>
            </a:r>
            <a:r>
              <a:rPr lang="en-GB" b="0" i="0">
                <a:solidFill>
                  <a:srgbClr val="121212"/>
                </a:solidFill>
                <a:effectLst/>
                <a:latin typeface="GuardianTextEgyptian"/>
              </a:rPr>
              <a:t> that voice confrontation arises not only from a difference in expected frequency, but also a striking revelation that occurs upon the realisation of all that your voice conveys. Not only does it sound different than you expect; through what are called “extra-linguistic cues”, it reveals aspects of your personality that you can only fully perceive upon hearing it from a recording. These include aspects such as your anxiety level, indecision, sadness, anger, and so on.</a:t>
            </a:r>
          </a:p>
          <a:p>
            <a:pPr algn="l" fontAlgn="base"/>
            <a:r>
              <a:rPr lang="en-GB" b="0" i="0">
                <a:solidFill>
                  <a:srgbClr val="121212"/>
                </a:solidFill>
                <a:effectLst/>
                <a:latin typeface="GuardianTextEgyptian"/>
              </a:rPr>
              <a:t>To quote them, “The disruption and defensive experience are a response to a sudden confrontation with expressive qualities in the voice which the subject had not intended to express and which, until that moment, [s]he was not aware [s]he had expressed.”</a:t>
            </a:r>
          </a:p>
          <a:p>
            <a:pPr algn="l" fontAlgn="base"/>
            <a:r>
              <a:rPr lang="en-GB" b="0" i="0">
                <a:solidFill>
                  <a:srgbClr val="121212"/>
                </a:solidFill>
                <a:effectLst/>
                <a:latin typeface="GuardianTextEgyptian"/>
              </a:rPr>
              <a:t>Their </a:t>
            </a:r>
            <a:r>
              <a:rPr lang="en-GB" b="0" i="0" u="none" strike="noStrike">
                <a:solidFill>
                  <a:srgbClr val="C70000"/>
                </a:solidFill>
                <a:effectLst/>
                <a:latin typeface="GuardianTextEgyptian"/>
                <a:hlinkClick r:id="rId12"/>
              </a:rPr>
              <a:t>following study</a:t>
            </a:r>
            <a:r>
              <a:rPr lang="en-GB" b="0" i="0">
                <a:solidFill>
                  <a:srgbClr val="121212"/>
                </a:solidFill>
                <a:effectLst/>
                <a:latin typeface="GuardianTextEgyptian"/>
              </a:rPr>
              <a:t> showed that bilinguals who learned a second language after the age of 16 showed more discomfort when hearing their recorded voices in their first language – a fact not easily explained a lack of bone-conducted sound frequencies.</a:t>
            </a:r>
          </a:p>
          <a:p>
            <a:pPr algn="l" fontAlgn="base"/>
            <a:r>
              <a:rPr lang="en-GB" b="0" i="0">
                <a:solidFill>
                  <a:srgbClr val="121212"/>
                </a:solidFill>
                <a:effectLst/>
                <a:latin typeface="GuardianTextEgyptian"/>
              </a:rPr>
              <a:t>The complexity of vocal coordination is enormous and we simply don’t have complete, conscious, “online” control. Indeed, the vocal larynx contains the highest ratio of nerve to muscle fibres in the human body. Moreover, when hearing a recording, we have none of the control of our speaking that we usually do; it’s as though our voices are running wild.</a:t>
            </a:r>
          </a:p>
          <a:p>
            <a:pPr algn="l" fontAlgn="base"/>
            <a:r>
              <a:rPr lang="en-GB" b="0" i="0" u="none" strike="noStrike">
                <a:solidFill>
                  <a:srgbClr val="C70000"/>
                </a:solidFill>
                <a:effectLst/>
                <a:latin typeface="GuardianTextEgyptian"/>
                <a:hlinkClick r:id="rId13"/>
              </a:rPr>
              <a:t>Marc Pell</a:t>
            </a:r>
            <a:r>
              <a:rPr lang="en-GB" b="0" i="0">
                <a:solidFill>
                  <a:srgbClr val="121212"/>
                </a:solidFill>
                <a:effectLst/>
                <a:latin typeface="GuardianTextEgyptian"/>
              </a:rPr>
              <a:t>, a neuroscientist at McGill University, specialises in the communication of emotion. He stands by the </a:t>
            </a:r>
            <a:r>
              <a:rPr lang="en-GB" b="0" i="0" err="1">
                <a:solidFill>
                  <a:srgbClr val="121212"/>
                </a:solidFill>
                <a:effectLst/>
                <a:latin typeface="GuardianTextEgyptian"/>
              </a:rPr>
              <a:t>Holzemann</a:t>
            </a:r>
            <a:r>
              <a:rPr lang="en-GB" b="0" i="0">
                <a:solidFill>
                  <a:srgbClr val="121212"/>
                </a:solidFill>
                <a:effectLst/>
                <a:latin typeface="GuardianTextEgyptian"/>
              </a:rPr>
              <a:t> and Rousey studies, saying: “when we hear our isolated voice which is disembodied from the rest of our behaviour, we may go through the automatic process of evaluating our own voice in the way we routinely do with other people’s voices … I think we then compare our own impressions of the voice to how other people must evaluate us socially, leading many people to be upset or dissatisfied with the way they sound because the impressions formed do not fit with social traits they wish to project.”</a:t>
            </a:r>
          </a:p>
          <a:p>
            <a:pPr algn="l" fontAlgn="base"/>
            <a:r>
              <a:rPr lang="en-GB" b="0" i="0">
                <a:solidFill>
                  <a:srgbClr val="121212"/>
                </a:solidFill>
                <a:effectLst/>
                <a:latin typeface="GuardianTextEgyptian"/>
              </a:rPr>
              <a:t>So, even though we may be surprised by the “Mickey Mouse” quality of what we actually sound like, it is the extralinguistic content of what our voices may reveal that could be more disconcerting. Yet it is unlikely that others are similarly surprised by a high-pitched aspect of your voice, and moreover others probably aren’t making the same evaluations about your voice that you might. We tend not to be critical of other people’s voices, so the chances are you’re the only person thinking about your own.</a:t>
            </a:r>
          </a:p>
          <a:p>
            <a:endParaRPr lang="en-GB"/>
          </a:p>
        </p:txBody>
      </p:sp>
      <p:sp>
        <p:nvSpPr>
          <p:cNvPr id="4" name="Footer Placeholder 3"/>
          <p:cNvSpPr>
            <a:spLocks noGrp="1"/>
          </p:cNvSpPr>
          <p:nvPr>
            <p:ph type="ftr" sz="quarter" idx="4"/>
          </p:nvPr>
        </p:nvSpPr>
        <p:spPr/>
        <p:txBody>
          <a:bodyPr/>
          <a:lstStyle/>
          <a:p>
            <a:pPr marL="0" marR="0" lvl="0" indent="0" algn="l" defTabSz="924093"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Copyright © Cruse Bereavement Care January 2020</a:t>
            </a:r>
          </a:p>
        </p:txBody>
      </p:sp>
      <p:sp>
        <p:nvSpPr>
          <p:cNvPr id="5" name="Slide Number Placeholder 4"/>
          <p:cNvSpPr>
            <a:spLocks noGrp="1"/>
          </p:cNvSpPr>
          <p:nvPr>
            <p:ph type="sldNum" sz="quarter" idx="5"/>
          </p:nvPr>
        </p:nvSpPr>
        <p:spPr/>
        <p:txBody>
          <a:bodyPr/>
          <a:lstStyle/>
          <a:p>
            <a:pPr marL="0" marR="0" lvl="0" indent="0" algn="r" defTabSz="924093" rtl="0" eaLnBrk="1" fontAlgn="auto" latinLnBrk="0" hangingPunct="1">
              <a:lnSpc>
                <a:spcPct val="100000"/>
              </a:lnSpc>
              <a:spcBef>
                <a:spcPts val="0"/>
              </a:spcBef>
              <a:spcAft>
                <a:spcPts val="0"/>
              </a:spcAft>
              <a:buClrTx/>
              <a:buSzTx/>
              <a:buFontTx/>
              <a:buNone/>
              <a:tabLst/>
              <a:defRPr/>
            </a:pPr>
            <a:fld id="{211A8E31-F2F0-48BD-82FB-77655C6D93AC}"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093"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9203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1166481"/>
            <a:ext cx="86868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04900" y="3602038"/>
            <a:ext cx="86868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970870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74406" y="296299"/>
            <a:ext cx="8906301" cy="1325563"/>
          </a:xfrm>
        </p:spPr>
        <p:txBody>
          <a:bodyPr/>
          <a:lstStyle/>
          <a:p>
            <a:r>
              <a:rPr lang="en-US"/>
              <a:t>Click to edit Master title style</a:t>
            </a:r>
            <a:endParaRPr lang="en-GB"/>
          </a:p>
        </p:txBody>
      </p:sp>
    </p:spTree>
    <p:extLst>
      <p:ext uri="{BB962C8B-B14F-4D97-AF65-F5344CB8AC3E}">
        <p14:creationId xmlns:p14="http://schemas.microsoft.com/office/powerpoint/2010/main" val="2397696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6D2DD8B-F245-D846-B371-A8437B117861}"/>
              </a:ext>
            </a:extLst>
          </p:cNvPr>
          <p:cNvSpPr>
            <a:spLocks noGrp="1"/>
          </p:cNvSpPr>
          <p:nvPr>
            <p:ph type="title"/>
          </p:nvPr>
        </p:nvSpPr>
        <p:spPr>
          <a:xfrm>
            <a:off x="3200400" y="2632868"/>
            <a:ext cx="5791200" cy="1325563"/>
          </a:xfrm>
          <a:prstGeom prst="rect">
            <a:avLst/>
          </a:prstGeom>
        </p:spPr>
        <p:txBody>
          <a:bodyPr/>
          <a:lstStyle>
            <a:lvl1pPr>
              <a:defRPr sz="3600">
                <a:solidFill>
                  <a:schemeClr val="bg1"/>
                </a:solidFill>
                <a:latin typeface="+mn-lt"/>
              </a:defRPr>
            </a:lvl1pPr>
          </a:lstStyle>
          <a:p>
            <a:r>
              <a:rPr lang="en-GB"/>
              <a:t>Click to edit Master title style</a:t>
            </a:r>
            <a:endParaRPr lang="en-US"/>
          </a:p>
        </p:txBody>
      </p:sp>
    </p:spTree>
    <p:extLst>
      <p:ext uri="{BB962C8B-B14F-4D97-AF65-F5344CB8AC3E}">
        <p14:creationId xmlns:p14="http://schemas.microsoft.com/office/powerpoint/2010/main" val="2905191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Standard title &amp;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13764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61658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60219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357230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54524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4" descr="A picture containing silhouette&#10;&#10;Description automatically generated">
            <a:extLst>
              <a:ext uri="{FF2B5EF4-FFF2-40B4-BE49-F238E27FC236}">
                <a16:creationId xmlns:a16="http://schemas.microsoft.com/office/drawing/2014/main" id="{84CEF6ED-9804-C14E-BC5E-370BEA8E0D67}"/>
              </a:ext>
            </a:extLst>
          </p:cNvPr>
          <p:cNvPicPr>
            <a:picLocks noChangeAspect="1"/>
          </p:cNvPicPr>
          <p:nvPr userDrawn="1"/>
        </p:nvPicPr>
        <p:blipFill>
          <a:blip r:embed="rId2"/>
          <a:stretch>
            <a:fillRect/>
          </a:stretch>
        </p:blipFill>
        <p:spPr>
          <a:xfrm>
            <a:off x="5563013" y="1963080"/>
            <a:ext cx="4157257" cy="4285765"/>
          </a:xfrm>
          <a:prstGeom prst="rect">
            <a:avLst/>
          </a:prstGeom>
        </p:spPr>
      </p:pic>
      <p:sp>
        <p:nvSpPr>
          <p:cNvPr id="2" name="Title 1">
            <a:extLst>
              <a:ext uri="{FF2B5EF4-FFF2-40B4-BE49-F238E27FC236}">
                <a16:creationId xmlns:a16="http://schemas.microsoft.com/office/drawing/2014/main" id="{2E3A4B46-92A5-8346-A7A6-73D5D5D3CA48}"/>
              </a:ext>
            </a:extLst>
          </p:cNvPr>
          <p:cNvSpPr>
            <a:spLocks noGrp="1"/>
          </p:cNvSpPr>
          <p:nvPr>
            <p:ph type="title"/>
          </p:nvPr>
        </p:nvSpPr>
        <p:spPr>
          <a:xfrm>
            <a:off x="838200" y="681037"/>
            <a:ext cx="10515600" cy="1009651"/>
          </a:xfrm>
          <a:prstGeom prst="rect">
            <a:avLst/>
          </a:prstGeom>
        </p:spPr>
        <p:txBody>
          <a:bodyPr/>
          <a:lstStyle>
            <a:lvl1pPr>
              <a:defRPr sz="3600" b="1">
                <a:solidFill>
                  <a:srgbClr val="4D2D78"/>
                </a:solidFill>
                <a:latin typeface="+mn-lt"/>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6D39283-1918-724B-99E9-34BC32906874}"/>
              </a:ext>
            </a:extLst>
          </p:cNvPr>
          <p:cNvSpPr>
            <a:spLocks noGrp="1"/>
          </p:cNvSpPr>
          <p:nvPr>
            <p:ph idx="1"/>
          </p:nvPr>
        </p:nvSpPr>
        <p:spPr>
          <a:xfrm>
            <a:off x="838200" y="1825625"/>
            <a:ext cx="3200400" cy="4351338"/>
          </a:xfrm>
          <a:prstGeom prst="rect">
            <a:avLst/>
          </a:prstGeom>
        </p:spPr>
        <p:txBody>
          <a:bodyPr/>
          <a:lstStyle>
            <a:lvl1pPr>
              <a:defRPr sz="2400">
                <a:solidFill>
                  <a:srgbClr val="4D2D78"/>
                </a:solidFill>
              </a:defRPr>
            </a:lvl1pPr>
          </a:lstStyle>
          <a:p>
            <a:pPr lvl="0"/>
            <a:r>
              <a:rPr lang="en-GB"/>
              <a:t>Click to edit Master text styles</a:t>
            </a:r>
          </a:p>
        </p:txBody>
      </p:sp>
      <p:sp>
        <p:nvSpPr>
          <p:cNvPr id="7" name="Content Placeholder 2">
            <a:extLst>
              <a:ext uri="{FF2B5EF4-FFF2-40B4-BE49-F238E27FC236}">
                <a16:creationId xmlns:a16="http://schemas.microsoft.com/office/drawing/2014/main" id="{A43B5AEE-8155-3843-BBD6-A8BAAA08C4A6}"/>
              </a:ext>
            </a:extLst>
          </p:cNvPr>
          <p:cNvSpPr>
            <a:spLocks noGrp="1"/>
          </p:cNvSpPr>
          <p:nvPr>
            <p:ph idx="13"/>
          </p:nvPr>
        </p:nvSpPr>
        <p:spPr>
          <a:xfrm>
            <a:off x="6041441" y="3425825"/>
            <a:ext cx="3200400" cy="1402207"/>
          </a:xfrm>
          <a:prstGeom prst="rect">
            <a:avLst/>
          </a:prstGeom>
        </p:spPr>
        <p:txBody>
          <a:bodyPr/>
          <a:lstStyle>
            <a:lvl1pPr>
              <a:defRPr sz="2000">
                <a:solidFill>
                  <a:schemeClr val="bg1"/>
                </a:solidFill>
              </a:defRPr>
            </a:lvl1pPr>
            <a:lvl2pPr>
              <a:defRPr sz="2000">
                <a:solidFill>
                  <a:srgbClr val="4D2D78"/>
                </a:solidFill>
              </a:defRPr>
            </a:lvl2pPr>
            <a:lvl3pPr>
              <a:defRPr sz="2000">
                <a:solidFill>
                  <a:srgbClr val="4D2D78"/>
                </a:solidFill>
              </a:defRPr>
            </a:lvl3pPr>
            <a:lvl4pPr>
              <a:defRPr sz="2000">
                <a:solidFill>
                  <a:srgbClr val="4D2D78"/>
                </a:solidFill>
              </a:defRPr>
            </a:lvl4pPr>
            <a:lvl5pPr>
              <a:defRPr sz="2000">
                <a:solidFill>
                  <a:srgbClr val="4D2D78"/>
                </a:solidFill>
              </a:defRPr>
            </a:lvl5pPr>
          </a:lstStyle>
          <a:p>
            <a:pPr lvl="0"/>
            <a:r>
              <a:rPr lang="en-GB"/>
              <a:t>Click to edit Master text styles</a:t>
            </a:r>
          </a:p>
        </p:txBody>
      </p:sp>
    </p:spTree>
    <p:extLst>
      <p:ext uri="{BB962C8B-B14F-4D97-AF65-F5344CB8AC3E}">
        <p14:creationId xmlns:p14="http://schemas.microsoft.com/office/powerpoint/2010/main" val="2199590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quotes or comm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4B46-92A5-8346-A7A6-73D5D5D3CA48}"/>
              </a:ext>
            </a:extLst>
          </p:cNvPr>
          <p:cNvSpPr>
            <a:spLocks noGrp="1"/>
          </p:cNvSpPr>
          <p:nvPr>
            <p:ph type="title"/>
          </p:nvPr>
        </p:nvSpPr>
        <p:spPr>
          <a:xfrm>
            <a:off x="838200" y="681037"/>
            <a:ext cx="9343030" cy="1009651"/>
          </a:xfrm>
          <a:prstGeom prst="rect">
            <a:avLst/>
          </a:prstGeom>
        </p:spPr>
        <p:txBody>
          <a:bodyPr/>
          <a:lstStyle>
            <a:lvl1pPr>
              <a:defRPr sz="3600" b="1">
                <a:solidFill>
                  <a:srgbClr val="4D2D78"/>
                </a:solidFill>
                <a:latin typeface="+mn-lt"/>
              </a:defRPr>
            </a:lvl1pPr>
          </a:lstStyle>
          <a:p>
            <a:r>
              <a:rPr lang="en-GB"/>
              <a:t>Click to edit Master title style</a:t>
            </a:r>
            <a:endParaRPr lang="en-US"/>
          </a:p>
        </p:txBody>
      </p:sp>
      <p:pic>
        <p:nvPicPr>
          <p:cNvPr id="4" name="Picture 3" descr="Shape, rectangle&#10;&#10;Description automatically generated">
            <a:extLst>
              <a:ext uri="{FF2B5EF4-FFF2-40B4-BE49-F238E27FC236}">
                <a16:creationId xmlns:a16="http://schemas.microsoft.com/office/drawing/2014/main" id="{1A638AE3-E4E3-4317-A8BB-CD2A064A4C48}"/>
              </a:ext>
            </a:extLst>
          </p:cNvPr>
          <p:cNvPicPr>
            <a:picLocks noChangeAspect="1"/>
          </p:cNvPicPr>
          <p:nvPr userDrawn="1"/>
        </p:nvPicPr>
        <p:blipFill>
          <a:blip r:embed="rId2"/>
          <a:stretch>
            <a:fillRect/>
          </a:stretch>
        </p:blipFill>
        <p:spPr>
          <a:xfrm>
            <a:off x="838200" y="4093504"/>
            <a:ext cx="4563762" cy="2008690"/>
          </a:xfrm>
          <a:prstGeom prst="rect">
            <a:avLst/>
          </a:prstGeom>
        </p:spPr>
      </p:pic>
      <p:pic>
        <p:nvPicPr>
          <p:cNvPr id="5" name="Picture 4" descr="Shape, rectangle&#10;&#10;Description automatically generated">
            <a:extLst>
              <a:ext uri="{FF2B5EF4-FFF2-40B4-BE49-F238E27FC236}">
                <a16:creationId xmlns:a16="http://schemas.microsoft.com/office/drawing/2014/main" id="{81104581-68C2-4EDD-ACB9-F4E8E13EBF44}"/>
              </a:ext>
            </a:extLst>
          </p:cNvPr>
          <p:cNvPicPr>
            <a:picLocks noChangeAspect="1"/>
          </p:cNvPicPr>
          <p:nvPr userDrawn="1"/>
        </p:nvPicPr>
        <p:blipFill>
          <a:blip r:embed="rId2"/>
          <a:stretch>
            <a:fillRect/>
          </a:stretch>
        </p:blipFill>
        <p:spPr>
          <a:xfrm>
            <a:off x="5617468" y="4093504"/>
            <a:ext cx="4563762" cy="2008690"/>
          </a:xfrm>
          <a:prstGeom prst="rect">
            <a:avLst/>
          </a:prstGeom>
        </p:spPr>
      </p:pic>
      <p:pic>
        <p:nvPicPr>
          <p:cNvPr id="6" name="Picture 5" descr="Shape, rectangle&#10;&#10;Description automatically generated">
            <a:extLst>
              <a:ext uri="{FF2B5EF4-FFF2-40B4-BE49-F238E27FC236}">
                <a16:creationId xmlns:a16="http://schemas.microsoft.com/office/drawing/2014/main" id="{BFB08756-510B-4F30-BCA2-EF44D0DEC4C6}"/>
              </a:ext>
            </a:extLst>
          </p:cNvPr>
          <p:cNvPicPr>
            <a:picLocks noChangeAspect="1"/>
          </p:cNvPicPr>
          <p:nvPr userDrawn="1"/>
        </p:nvPicPr>
        <p:blipFill>
          <a:blip r:embed="rId2"/>
          <a:stretch>
            <a:fillRect/>
          </a:stretch>
        </p:blipFill>
        <p:spPr>
          <a:xfrm>
            <a:off x="5617468" y="1953435"/>
            <a:ext cx="4563762" cy="2008690"/>
          </a:xfrm>
          <a:prstGeom prst="rect">
            <a:avLst/>
          </a:prstGeom>
        </p:spPr>
      </p:pic>
      <p:pic>
        <p:nvPicPr>
          <p:cNvPr id="8" name="Picture 7" descr="Shape, rectangle&#10;&#10;Description automatically generated">
            <a:extLst>
              <a:ext uri="{FF2B5EF4-FFF2-40B4-BE49-F238E27FC236}">
                <a16:creationId xmlns:a16="http://schemas.microsoft.com/office/drawing/2014/main" id="{7420B588-3E2B-426B-9629-9E993E45F8F7}"/>
              </a:ext>
            </a:extLst>
          </p:cNvPr>
          <p:cNvPicPr>
            <a:picLocks noChangeAspect="1"/>
          </p:cNvPicPr>
          <p:nvPr userDrawn="1"/>
        </p:nvPicPr>
        <p:blipFill>
          <a:blip r:embed="rId2"/>
          <a:stretch>
            <a:fillRect/>
          </a:stretch>
        </p:blipFill>
        <p:spPr>
          <a:xfrm>
            <a:off x="839927" y="1953435"/>
            <a:ext cx="4563762" cy="2008690"/>
          </a:xfrm>
          <a:prstGeom prst="rect">
            <a:avLst/>
          </a:prstGeom>
        </p:spPr>
      </p:pic>
      <p:sp>
        <p:nvSpPr>
          <p:cNvPr id="7" name="Content Placeholder 6"/>
          <p:cNvSpPr>
            <a:spLocks noGrp="1"/>
          </p:cNvSpPr>
          <p:nvPr>
            <p:ph sz="quarter" idx="10"/>
          </p:nvPr>
        </p:nvSpPr>
        <p:spPr>
          <a:xfrm>
            <a:off x="1541463" y="2470150"/>
            <a:ext cx="32766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6"/>
          <p:cNvSpPr>
            <a:spLocks noGrp="1"/>
          </p:cNvSpPr>
          <p:nvPr>
            <p:ph sz="quarter" idx="11"/>
          </p:nvPr>
        </p:nvSpPr>
        <p:spPr>
          <a:xfrm>
            <a:off x="6410025" y="4501397"/>
            <a:ext cx="32766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6"/>
          <p:cNvSpPr>
            <a:spLocks noGrp="1"/>
          </p:cNvSpPr>
          <p:nvPr>
            <p:ph sz="quarter" idx="12"/>
          </p:nvPr>
        </p:nvSpPr>
        <p:spPr>
          <a:xfrm>
            <a:off x="1481781" y="4631240"/>
            <a:ext cx="32766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6"/>
          <p:cNvSpPr>
            <a:spLocks noGrp="1"/>
          </p:cNvSpPr>
          <p:nvPr>
            <p:ph sz="quarter" idx="13"/>
          </p:nvPr>
        </p:nvSpPr>
        <p:spPr>
          <a:xfrm>
            <a:off x="6410025" y="2504175"/>
            <a:ext cx="32766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93852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260103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or comm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a:xfrm>
            <a:off x="326409" y="6308393"/>
            <a:ext cx="2743200" cy="365125"/>
          </a:xfrm>
          <a:prstGeom prst="rect">
            <a:avLst/>
          </a:prstGeom>
        </p:spPr>
        <p:txBody>
          <a:bodyPr/>
          <a:lstStyle/>
          <a:p>
            <a:fld id="{A8C23676-3352-4D1F-BB28-BEEAC4274761}" type="slidenum">
              <a:rPr lang="en-GB" smtClean="0"/>
              <a:pPr/>
              <a:t>‹#›</a:t>
            </a:fld>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6409" y="0"/>
            <a:ext cx="9636458" cy="7861110"/>
          </a:xfrm>
          <a:prstGeom prst="rect">
            <a:avLst/>
          </a:prstGeom>
        </p:spPr>
      </p:pic>
      <p:sp>
        <p:nvSpPr>
          <p:cNvPr id="6" name="Content Placeholder 5"/>
          <p:cNvSpPr>
            <a:spLocks noGrp="1"/>
          </p:cNvSpPr>
          <p:nvPr>
            <p:ph sz="quarter" idx="11"/>
          </p:nvPr>
        </p:nvSpPr>
        <p:spPr>
          <a:xfrm>
            <a:off x="2592387" y="2660650"/>
            <a:ext cx="6046645" cy="914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81707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5113" y="114271"/>
            <a:ext cx="8906301"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18306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351973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4B46-92A5-8346-A7A6-73D5D5D3CA48}"/>
              </a:ext>
            </a:extLst>
          </p:cNvPr>
          <p:cNvSpPr>
            <a:spLocks noGrp="1"/>
          </p:cNvSpPr>
          <p:nvPr>
            <p:ph type="title"/>
          </p:nvPr>
        </p:nvSpPr>
        <p:spPr>
          <a:xfrm>
            <a:off x="838200" y="681037"/>
            <a:ext cx="10515600" cy="1009651"/>
          </a:xfrm>
          <a:prstGeom prst="rect">
            <a:avLst/>
          </a:prstGeom>
        </p:spPr>
        <p:txBody>
          <a:bodyPr/>
          <a:lstStyle>
            <a:lvl1pPr>
              <a:defRPr sz="3600" b="1">
                <a:solidFill>
                  <a:srgbClr val="4D2D78"/>
                </a:solidFill>
                <a:latin typeface="+mn-lt"/>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6D39283-1918-724B-99E9-34BC32906874}"/>
              </a:ext>
            </a:extLst>
          </p:cNvPr>
          <p:cNvSpPr>
            <a:spLocks noGrp="1"/>
          </p:cNvSpPr>
          <p:nvPr>
            <p:ph idx="1"/>
          </p:nvPr>
        </p:nvSpPr>
        <p:spPr>
          <a:xfrm>
            <a:off x="838200" y="1825625"/>
            <a:ext cx="3200400" cy="4351338"/>
          </a:xfrm>
          <a:prstGeom prst="rect">
            <a:avLst/>
          </a:prstGeom>
        </p:spPr>
        <p:txBody>
          <a:bodyPr/>
          <a:lstStyle>
            <a:lvl1pPr>
              <a:defRPr sz="2400">
                <a:solidFill>
                  <a:srgbClr val="4D2D78"/>
                </a:solidFill>
              </a:defRPr>
            </a:lvl1pPr>
          </a:lstStyle>
          <a:p>
            <a:pPr lvl="0"/>
            <a:r>
              <a:rPr lang="en-GB"/>
              <a:t>Click to edit Master text styles</a:t>
            </a:r>
          </a:p>
        </p:txBody>
      </p:sp>
      <p:sp>
        <p:nvSpPr>
          <p:cNvPr id="7" name="Content Placeholder 2">
            <a:extLst>
              <a:ext uri="{FF2B5EF4-FFF2-40B4-BE49-F238E27FC236}">
                <a16:creationId xmlns:a16="http://schemas.microsoft.com/office/drawing/2014/main" id="{A43B5AEE-8155-3843-BBD6-A8BAAA08C4A6}"/>
              </a:ext>
            </a:extLst>
          </p:cNvPr>
          <p:cNvSpPr>
            <a:spLocks noGrp="1"/>
          </p:cNvSpPr>
          <p:nvPr>
            <p:ph idx="13"/>
          </p:nvPr>
        </p:nvSpPr>
        <p:spPr>
          <a:xfrm>
            <a:off x="4953000" y="1870075"/>
            <a:ext cx="6400800" cy="4351338"/>
          </a:xfrm>
          <a:prstGeom prst="rect">
            <a:avLst/>
          </a:prstGeom>
        </p:spPr>
        <p:txBody>
          <a:bodyPr/>
          <a:lstStyle>
            <a:lvl1pPr>
              <a:defRPr sz="2000">
                <a:solidFill>
                  <a:srgbClr val="4D2D78"/>
                </a:solidFill>
              </a:defRPr>
            </a:lvl1pPr>
            <a:lvl2pPr>
              <a:defRPr sz="2000">
                <a:solidFill>
                  <a:srgbClr val="4D2D78"/>
                </a:solidFill>
              </a:defRPr>
            </a:lvl2pPr>
            <a:lvl3pPr>
              <a:defRPr sz="2000">
                <a:solidFill>
                  <a:srgbClr val="4D2D78"/>
                </a:solidFill>
              </a:defRPr>
            </a:lvl3pPr>
            <a:lvl4pPr>
              <a:defRPr sz="2000">
                <a:solidFill>
                  <a:srgbClr val="4D2D78"/>
                </a:solidFill>
              </a:defRPr>
            </a:lvl4pPr>
            <a:lvl5pPr>
              <a:defRPr sz="2000">
                <a:solidFill>
                  <a:srgbClr val="4D2D78"/>
                </a:solidFill>
              </a:defRPr>
            </a:lvl5pPr>
          </a:lstStyle>
          <a:p>
            <a:pPr lvl="0"/>
            <a:r>
              <a:rPr lang="en-GB"/>
              <a:t>Click to edit Master text styles</a:t>
            </a:r>
          </a:p>
        </p:txBody>
      </p:sp>
    </p:spTree>
    <p:extLst>
      <p:ext uri="{BB962C8B-B14F-4D97-AF65-F5344CB8AC3E}">
        <p14:creationId xmlns:p14="http://schemas.microsoft.com/office/powerpoint/2010/main" val="431887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ED0C0FCD-3DD0-AA42-B1F4-8EB47AC17680}"/>
              </a:ext>
            </a:extLst>
          </p:cNvPr>
          <p:cNvSpPr>
            <a:spLocks noGrp="1"/>
          </p:cNvSpPr>
          <p:nvPr>
            <p:ph type="subTitle" idx="1"/>
          </p:nvPr>
        </p:nvSpPr>
        <p:spPr>
          <a:xfrm>
            <a:off x="1794587" y="2221108"/>
            <a:ext cx="9144000" cy="1655762"/>
          </a:xfrm>
          <a:prstGeom prst="rect">
            <a:avLst/>
          </a:prstGeom>
        </p:spPr>
        <p:txBody>
          <a:bodyPr/>
          <a:lstStyle>
            <a:lvl1pPr marL="0" indent="0" algn="l">
              <a:buNone/>
              <a:defRPr sz="32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2134828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B293E-CD7D-D442-917B-07FD4C41FB1A}"/>
              </a:ext>
            </a:extLst>
          </p:cNvPr>
          <p:cNvSpPr>
            <a:spLocks noGrp="1"/>
          </p:cNvSpPr>
          <p:nvPr>
            <p:ph type="ctrTitle"/>
          </p:nvPr>
        </p:nvSpPr>
        <p:spPr>
          <a:xfrm>
            <a:off x="2878096" y="2579434"/>
            <a:ext cx="6281945" cy="1639639"/>
          </a:xfrm>
          <a:prstGeom prst="rect">
            <a:avLst/>
          </a:prstGeom>
        </p:spPr>
        <p:txBody>
          <a:bodyPr anchor="b"/>
          <a:lstStyle>
            <a:lvl1pPr algn="l">
              <a:defRPr sz="3600">
                <a:solidFill>
                  <a:schemeClr val="bg1"/>
                </a:solidFill>
                <a:latin typeface="+mn-lt"/>
              </a:defRPr>
            </a:lvl1pPr>
          </a:lstStyle>
          <a:p>
            <a:r>
              <a:rPr lang="en-GB"/>
              <a:t>Click to edit Master title style</a:t>
            </a:r>
            <a:endParaRPr lang="en-US"/>
          </a:p>
        </p:txBody>
      </p:sp>
    </p:spTree>
    <p:extLst>
      <p:ext uri="{BB962C8B-B14F-4D97-AF65-F5344CB8AC3E}">
        <p14:creationId xmlns:p14="http://schemas.microsoft.com/office/powerpoint/2010/main" val="17033787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1166481"/>
            <a:ext cx="86868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04900" y="3602038"/>
            <a:ext cx="86868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5174460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5113" y="114271"/>
            <a:ext cx="8906301"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377357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8902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8902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5004456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5574" y="177373"/>
            <a:ext cx="8906301" cy="1325563"/>
          </a:xfr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357230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494893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2839" y="115000"/>
            <a:ext cx="8906301" cy="1325563"/>
          </a:xfrm>
        </p:spPr>
        <p:txBody>
          <a:bodyPr/>
          <a:lstStyle/>
          <a:p>
            <a:r>
              <a:rPr lang="en-US"/>
              <a:t>Click to edit Master title style</a:t>
            </a:r>
            <a:endParaRPr lang="en-GB"/>
          </a:p>
        </p:txBody>
      </p:sp>
    </p:spTree>
    <p:extLst>
      <p:ext uri="{BB962C8B-B14F-4D97-AF65-F5344CB8AC3E}">
        <p14:creationId xmlns:p14="http://schemas.microsoft.com/office/powerpoint/2010/main" val="9794499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New Section version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82" y="0"/>
            <a:ext cx="9634873" cy="6858000"/>
          </a:xfrm>
          <a:prstGeom prst="rect">
            <a:avLst/>
          </a:prstGeom>
        </p:spPr>
      </p:pic>
      <p:sp>
        <p:nvSpPr>
          <p:cNvPr id="2" name="Title 1"/>
          <p:cNvSpPr>
            <a:spLocks noGrp="1"/>
          </p:cNvSpPr>
          <p:nvPr>
            <p:ph type="title"/>
          </p:nvPr>
        </p:nvSpPr>
        <p:spPr>
          <a:xfrm>
            <a:off x="1105468" y="1709738"/>
            <a:ext cx="8629081"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1105468" y="4589463"/>
            <a:ext cx="862908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852590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8902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8902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9642856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quotes or comm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4B46-92A5-8346-A7A6-73D5D5D3CA48}"/>
              </a:ext>
            </a:extLst>
          </p:cNvPr>
          <p:cNvSpPr>
            <a:spLocks noGrp="1"/>
          </p:cNvSpPr>
          <p:nvPr>
            <p:ph type="title"/>
          </p:nvPr>
        </p:nvSpPr>
        <p:spPr>
          <a:xfrm>
            <a:off x="838200" y="681037"/>
            <a:ext cx="9343030" cy="1009651"/>
          </a:xfrm>
          <a:prstGeom prst="rect">
            <a:avLst/>
          </a:prstGeom>
        </p:spPr>
        <p:txBody>
          <a:bodyPr/>
          <a:lstStyle>
            <a:lvl1pPr>
              <a:defRPr sz="3600" b="1">
                <a:solidFill>
                  <a:srgbClr val="4D2D78"/>
                </a:solidFill>
                <a:latin typeface="+mn-lt"/>
              </a:defRPr>
            </a:lvl1pPr>
          </a:lstStyle>
          <a:p>
            <a:r>
              <a:rPr lang="en-GB"/>
              <a:t>Click to edit Master title style</a:t>
            </a:r>
            <a:endParaRPr lang="en-US"/>
          </a:p>
        </p:txBody>
      </p:sp>
      <p:pic>
        <p:nvPicPr>
          <p:cNvPr id="4" name="Picture 3" descr="Shape, rectangle&#10;&#10;Description automatically generated">
            <a:extLst>
              <a:ext uri="{FF2B5EF4-FFF2-40B4-BE49-F238E27FC236}">
                <a16:creationId xmlns:a16="http://schemas.microsoft.com/office/drawing/2014/main" id="{1A638AE3-E4E3-4317-A8BB-CD2A064A4C48}"/>
              </a:ext>
            </a:extLst>
          </p:cNvPr>
          <p:cNvPicPr>
            <a:picLocks noChangeAspect="1"/>
          </p:cNvPicPr>
          <p:nvPr userDrawn="1"/>
        </p:nvPicPr>
        <p:blipFill>
          <a:blip r:embed="rId2"/>
          <a:stretch>
            <a:fillRect/>
          </a:stretch>
        </p:blipFill>
        <p:spPr>
          <a:xfrm>
            <a:off x="838200" y="4093504"/>
            <a:ext cx="4563762" cy="2008690"/>
          </a:xfrm>
          <a:prstGeom prst="rect">
            <a:avLst/>
          </a:prstGeom>
        </p:spPr>
      </p:pic>
      <p:pic>
        <p:nvPicPr>
          <p:cNvPr id="5" name="Picture 4" descr="Shape, rectangle&#10;&#10;Description automatically generated">
            <a:extLst>
              <a:ext uri="{FF2B5EF4-FFF2-40B4-BE49-F238E27FC236}">
                <a16:creationId xmlns:a16="http://schemas.microsoft.com/office/drawing/2014/main" id="{81104581-68C2-4EDD-ACB9-F4E8E13EBF44}"/>
              </a:ext>
            </a:extLst>
          </p:cNvPr>
          <p:cNvPicPr>
            <a:picLocks noChangeAspect="1"/>
          </p:cNvPicPr>
          <p:nvPr userDrawn="1"/>
        </p:nvPicPr>
        <p:blipFill>
          <a:blip r:embed="rId2"/>
          <a:stretch>
            <a:fillRect/>
          </a:stretch>
        </p:blipFill>
        <p:spPr>
          <a:xfrm>
            <a:off x="5617468" y="4093504"/>
            <a:ext cx="4563762" cy="2008690"/>
          </a:xfrm>
          <a:prstGeom prst="rect">
            <a:avLst/>
          </a:prstGeom>
        </p:spPr>
      </p:pic>
      <p:pic>
        <p:nvPicPr>
          <p:cNvPr id="6" name="Picture 5" descr="Shape, rectangle&#10;&#10;Description automatically generated">
            <a:extLst>
              <a:ext uri="{FF2B5EF4-FFF2-40B4-BE49-F238E27FC236}">
                <a16:creationId xmlns:a16="http://schemas.microsoft.com/office/drawing/2014/main" id="{BFB08756-510B-4F30-BCA2-EF44D0DEC4C6}"/>
              </a:ext>
            </a:extLst>
          </p:cNvPr>
          <p:cNvPicPr>
            <a:picLocks noChangeAspect="1"/>
          </p:cNvPicPr>
          <p:nvPr userDrawn="1"/>
        </p:nvPicPr>
        <p:blipFill>
          <a:blip r:embed="rId2"/>
          <a:stretch>
            <a:fillRect/>
          </a:stretch>
        </p:blipFill>
        <p:spPr>
          <a:xfrm>
            <a:off x="5617468" y="1953435"/>
            <a:ext cx="4563762" cy="2008690"/>
          </a:xfrm>
          <a:prstGeom prst="rect">
            <a:avLst/>
          </a:prstGeom>
        </p:spPr>
      </p:pic>
      <p:pic>
        <p:nvPicPr>
          <p:cNvPr id="8" name="Picture 7" descr="Shape, rectangle&#10;&#10;Description automatically generated">
            <a:extLst>
              <a:ext uri="{FF2B5EF4-FFF2-40B4-BE49-F238E27FC236}">
                <a16:creationId xmlns:a16="http://schemas.microsoft.com/office/drawing/2014/main" id="{7420B588-3E2B-426B-9629-9E993E45F8F7}"/>
              </a:ext>
            </a:extLst>
          </p:cNvPr>
          <p:cNvPicPr>
            <a:picLocks noChangeAspect="1"/>
          </p:cNvPicPr>
          <p:nvPr userDrawn="1"/>
        </p:nvPicPr>
        <p:blipFill>
          <a:blip r:embed="rId2"/>
          <a:stretch>
            <a:fillRect/>
          </a:stretch>
        </p:blipFill>
        <p:spPr>
          <a:xfrm>
            <a:off x="839927" y="1953435"/>
            <a:ext cx="4563762" cy="2008690"/>
          </a:xfrm>
          <a:prstGeom prst="rect">
            <a:avLst/>
          </a:prstGeom>
        </p:spPr>
      </p:pic>
      <p:sp>
        <p:nvSpPr>
          <p:cNvPr id="7" name="Content Placeholder 6"/>
          <p:cNvSpPr>
            <a:spLocks noGrp="1"/>
          </p:cNvSpPr>
          <p:nvPr>
            <p:ph sz="quarter" idx="10"/>
          </p:nvPr>
        </p:nvSpPr>
        <p:spPr>
          <a:xfrm>
            <a:off x="1541463" y="2470150"/>
            <a:ext cx="3276600" cy="914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6"/>
          <p:cNvSpPr>
            <a:spLocks noGrp="1"/>
          </p:cNvSpPr>
          <p:nvPr>
            <p:ph sz="quarter" idx="11"/>
          </p:nvPr>
        </p:nvSpPr>
        <p:spPr>
          <a:xfrm>
            <a:off x="6410025" y="4501397"/>
            <a:ext cx="3276600" cy="914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6"/>
          <p:cNvSpPr>
            <a:spLocks noGrp="1"/>
          </p:cNvSpPr>
          <p:nvPr>
            <p:ph sz="quarter" idx="12"/>
          </p:nvPr>
        </p:nvSpPr>
        <p:spPr>
          <a:xfrm>
            <a:off x="1481781" y="4631240"/>
            <a:ext cx="3276600" cy="914400"/>
          </a:xfrm>
        </p:spPr>
        <p:txBody>
          <a:bodyPr/>
          <a:lstStyle>
            <a:lvl1pPr>
              <a:defRPr>
                <a:solidFill>
                  <a:schemeClr val="bg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6"/>
          <p:cNvSpPr>
            <a:spLocks noGrp="1"/>
          </p:cNvSpPr>
          <p:nvPr>
            <p:ph sz="quarter" idx="13"/>
          </p:nvPr>
        </p:nvSpPr>
        <p:spPr>
          <a:xfrm>
            <a:off x="6410025" y="2504175"/>
            <a:ext cx="3276600" cy="914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777426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8049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4B46-92A5-8346-A7A6-73D5D5D3CA48}"/>
              </a:ext>
            </a:extLst>
          </p:cNvPr>
          <p:cNvSpPr>
            <a:spLocks noGrp="1"/>
          </p:cNvSpPr>
          <p:nvPr>
            <p:ph type="title"/>
          </p:nvPr>
        </p:nvSpPr>
        <p:spPr>
          <a:xfrm>
            <a:off x="838200" y="681037"/>
            <a:ext cx="10515600" cy="1009651"/>
          </a:xfrm>
          <a:prstGeom prst="rect">
            <a:avLst/>
          </a:prstGeom>
        </p:spPr>
        <p:txBody>
          <a:bodyPr/>
          <a:lstStyle>
            <a:lvl1pPr>
              <a:defRPr sz="3600" b="1">
                <a:solidFill>
                  <a:srgbClr val="4D2D78"/>
                </a:solidFill>
                <a:latin typeface="+mn-lt"/>
              </a:defRPr>
            </a:lvl1pPr>
          </a:lstStyle>
          <a:p>
            <a:r>
              <a:rPr lang="en-GB"/>
              <a:t>Click to edit Master title style</a:t>
            </a:r>
            <a:endParaRPr lang="en-US"/>
          </a:p>
        </p:txBody>
      </p:sp>
      <p:sp>
        <p:nvSpPr>
          <p:cNvPr id="7" name="Content Placeholder 2">
            <a:extLst>
              <a:ext uri="{FF2B5EF4-FFF2-40B4-BE49-F238E27FC236}">
                <a16:creationId xmlns:a16="http://schemas.microsoft.com/office/drawing/2014/main" id="{A43B5AEE-8155-3843-BBD6-A8BAAA08C4A6}"/>
              </a:ext>
            </a:extLst>
          </p:cNvPr>
          <p:cNvSpPr>
            <a:spLocks noGrp="1"/>
          </p:cNvSpPr>
          <p:nvPr>
            <p:ph idx="13"/>
          </p:nvPr>
        </p:nvSpPr>
        <p:spPr>
          <a:xfrm>
            <a:off x="838200" y="1870075"/>
            <a:ext cx="10515600" cy="4351338"/>
          </a:xfrm>
          <a:prstGeom prst="rect">
            <a:avLst/>
          </a:prstGeom>
        </p:spPr>
        <p:txBody>
          <a:bodyPr/>
          <a:lstStyle>
            <a:lvl1pPr>
              <a:defRPr sz="2000">
                <a:solidFill>
                  <a:srgbClr val="4D2D78"/>
                </a:solidFill>
              </a:defRPr>
            </a:lvl1pPr>
            <a:lvl2pPr>
              <a:defRPr sz="2000">
                <a:solidFill>
                  <a:srgbClr val="4D2D78"/>
                </a:solidFill>
              </a:defRPr>
            </a:lvl2pPr>
            <a:lvl3pPr>
              <a:defRPr sz="2000">
                <a:solidFill>
                  <a:srgbClr val="4D2D78"/>
                </a:solidFill>
              </a:defRPr>
            </a:lvl3pPr>
            <a:lvl4pPr>
              <a:defRPr sz="2000">
                <a:solidFill>
                  <a:srgbClr val="4D2D78"/>
                </a:solidFill>
              </a:defRPr>
            </a:lvl4pPr>
            <a:lvl5pPr>
              <a:defRPr sz="2000">
                <a:solidFill>
                  <a:srgbClr val="4D2D78"/>
                </a:solidFill>
              </a:defRPr>
            </a:lvl5pPr>
          </a:lstStyle>
          <a:p>
            <a:pPr lvl="0"/>
            <a:r>
              <a:rPr lang="en-GB"/>
              <a:t>Click to edit Master text styles</a:t>
            </a:r>
          </a:p>
        </p:txBody>
      </p:sp>
    </p:spTree>
    <p:extLst>
      <p:ext uri="{BB962C8B-B14F-4D97-AF65-F5344CB8AC3E}">
        <p14:creationId xmlns:p14="http://schemas.microsoft.com/office/powerpoint/2010/main" val="21169290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4B46-92A5-8346-A7A6-73D5D5D3CA48}"/>
              </a:ext>
            </a:extLst>
          </p:cNvPr>
          <p:cNvSpPr>
            <a:spLocks noGrp="1"/>
          </p:cNvSpPr>
          <p:nvPr>
            <p:ph type="title"/>
          </p:nvPr>
        </p:nvSpPr>
        <p:spPr>
          <a:xfrm>
            <a:off x="838200" y="681037"/>
            <a:ext cx="10515600" cy="1009651"/>
          </a:xfrm>
          <a:prstGeom prst="rect">
            <a:avLst/>
          </a:prstGeom>
        </p:spPr>
        <p:txBody>
          <a:bodyPr/>
          <a:lstStyle>
            <a:lvl1pPr>
              <a:defRPr sz="3600" b="1">
                <a:solidFill>
                  <a:srgbClr val="4D2D78"/>
                </a:solidFill>
                <a:latin typeface="+mn-lt"/>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6D39283-1918-724B-99E9-34BC32906874}"/>
              </a:ext>
            </a:extLst>
          </p:cNvPr>
          <p:cNvSpPr>
            <a:spLocks noGrp="1"/>
          </p:cNvSpPr>
          <p:nvPr>
            <p:ph idx="1"/>
          </p:nvPr>
        </p:nvSpPr>
        <p:spPr>
          <a:xfrm>
            <a:off x="838200" y="1825625"/>
            <a:ext cx="3200400" cy="4351338"/>
          </a:xfrm>
          <a:prstGeom prst="rect">
            <a:avLst/>
          </a:prstGeom>
        </p:spPr>
        <p:txBody>
          <a:bodyPr/>
          <a:lstStyle>
            <a:lvl1pPr>
              <a:defRPr sz="2400">
                <a:solidFill>
                  <a:srgbClr val="4D2D78"/>
                </a:solidFill>
              </a:defRPr>
            </a:lvl1pPr>
          </a:lstStyle>
          <a:p>
            <a:pPr lvl="0"/>
            <a:r>
              <a:rPr lang="en-GB"/>
              <a:t>Click to edit Master text styles</a:t>
            </a:r>
          </a:p>
        </p:txBody>
      </p:sp>
      <p:sp>
        <p:nvSpPr>
          <p:cNvPr id="7" name="Content Placeholder 2">
            <a:extLst>
              <a:ext uri="{FF2B5EF4-FFF2-40B4-BE49-F238E27FC236}">
                <a16:creationId xmlns:a16="http://schemas.microsoft.com/office/drawing/2014/main" id="{A43B5AEE-8155-3843-BBD6-A8BAAA08C4A6}"/>
              </a:ext>
            </a:extLst>
          </p:cNvPr>
          <p:cNvSpPr>
            <a:spLocks noGrp="1"/>
          </p:cNvSpPr>
          <p:nvPr>
            <p:ph idx="13"/>
          </p:nvPr>
        </p:nvSpPr>
        <p:spPr>
          <a:xfrm>
            <a:off x="4953000" y="1870075"/>
            <a:ext cx="6400800" cy="4351338"/>
          </a:xfrm>
          <a:prstGeom prst="rect">
            <a:avLst/>
          </a:prstGeom>
        </p:spPr>
        <p:txBody>
          <a:bodyPr/>
          <a:lstStyle>
            <a:lvl1pPr>
              <a:defRPr sz="2000">
                <a:solidFill>
                  <a:srgbClr val="4D2D78"/>
                </a:solidFill>
              </a:defRPr>
            </a:lvl1pPr>
            <a:lvl2pPr>
              <a:defRPr sz="2000">
                <a:solidFill>
                  <a:srgbClr val="4D2D78"/>
                </a:solidFill>
              </a:defRPr>
            </a:lvl2pPr>
            <a:lvl3pPr>
              <a:defRPr sz="2000">
                <a:solidFill>
                  <a:srgbClr val="4D2D78"/>
                </a:solidFill>
              </a:defRPr>
            </a:lvl3pPr>
            <a:lvl4pPr>
              <a:defRPr sz="2000">
                <a:solidFill>
                  <a:srgbClr val="4D2D78"/>
                </a:solidFill>
              </a:defRPr>
            </a:lvl4pPr>
            <a:lvl5pPr>
              <a:defRPr sz="2000">
                <a:solidFill>
                  <a:srgbClr val="4D2D78"/>
                </a:solidFill>
              </a:defRPr>
            </a:lvl5pPr>
          </a:lstStyle>
          <a:p>
            <a:pPr lvl="0"/>
            <a:r>
              <a:rPr lang="en-GB"/>
              <a:t>Click to edit Master text styles</a:t>
            </a:r>
          </a:p>
        </p:txBody>
      </p:sp>
    </p:spTree>
    <p:extLst>
      <p:ext uri="{BB962C8B-B14F-4D97-AF65-F5344CB8AC3E}">
        <p14:creationId xmlns:p14="http://schemas.microsoft.com/office/powerpoint/2010/main" val="22187263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74406" y="296299"/>
            <a:ext cx="8906301" cy="1325563"/>
          </a:xfrm>
        </p:spPr>
        <p:txBody>
          <a:bodyPr/>
          <a:lstStyle/>
          <a:p>
            <a:r>
              <a:rPr lang="en-US"/>
              <a:t>Click to edit Master title style</a:t>
            </a:r>
            <a:endParaRPr lang="en-GB"/>
          </a:p>
        </p:txBody>
      </p:sp>
    </p:spTree>
    <p:extLst>
      <p:ext uri="{BB962C8B-B14F-4D97-AF65-F5344CB8AC3E}">
        <p14:creationId xmlns:p14="http://schemas.microsoft.com/office/powerpoint/2010/main" val="1644125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5574" y="177373"/>
            <a:ext cx="8906301" cy="1325563"/>
          </a:xfr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357230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06808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2839" y="115000"/>
            <a:ext cx="8906301" cy="1325563"/>
          </a:xfrm>
        </p:spPr>
        <p:txBody>
          <a:bodyPr/>
          <a:lstStyle/>
          <a:p>
            <a:r>
              <a:rPr lang="en-US"/>
              <a:t>Click to edit Master title style</a:t>
            </a:r>
            <a:endParaRPr lang="en-GB"/>
          </a:p>
        </p:txBody>
      </p:sp>
    </p:spTree>
    <p:extLst>
      <p:ext uri="{BB962C8B-B14F-4D97-AF65-F5344CB8AC3E}">
        <p14:creationId xmlns:p14="http://schemas.microsoft.com/office/powerpoint/2010/main" val="53285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quotes or comm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4B46-92A5-8346-A7A6-73D5D5D3CA48}"/>
              </a:ext>
            </a:extLst>
          </p:cNvPr>
          <p:cNvSpPr>
            <a:spLocks noGrp="1"/>
          </p:cNvSpPr>
          <p:nvPr>
            <p:ph type="title"/>
          </p:nvPr>
        </p:nvSpPr>
        <p:spPr>
          <a:xfrm>
            <a:off x="838200" y="681037"/>
            <a:ext cx="9343030" cy="1009651"/>
          </a:xfrm>
          <a:prstGeom prst="rect">
            <a:avLst/>
          </a:prstGeom>
        </p:spPr>
        <p:txBody>
          <a:bodyPr/>
          <a:lstStyle>
            <a:lvl1pPr>
              <a:defRPr sz="3600" b="1">
                <a:solidFill>
                  <a:srgbClr val="4D2D78"/>
                </a:solidFill>
                <a:latin typeface="+mn-lt"/>
              </a:defRPr>
            </a:lvl1pPr>
          </a:lstStyle>
          <a:p>
            <a:r>
              <a:rPr lang="en-GB"/>
              <a:t>Click to edit Master title style</a:t>
            </a:r>
            <a:endParaRPr lang="en-US"/>
          </a:p>
        </p:txBody>
      </p:sp>
      <p:pic>
        <p:nvPicPr>
          <p:cNvPr id="4" name="Picture 3" descr="Shape, rectangle&#10;&#10;Description automatically generated">
            <a:extLst>
              <a:ext uri="{FF2B5EF4-FFF2-40B4-BE49-F238E27FC236}">
                <a16:creationId xmlns:a16="http://schemas.microsoft.com/office/drawing/2014/main" id="{1A638AE3-E4E3-4317-A8BB-CD2A064A4C48}"/>
              </a:ext>
            </a:extLst>
          </p:cNvPr>
          <p:cNvPicPr>
            <a:picLocks noChangeAspect="1"/>
          </p:cNvPicPr>
          <p:nvPr userDrawn="1"/>
        </p:nvPicPr>
        <p:blipFill>
          <a:blip r:embed="rId2"/>
          <a:stretch>
            <a:fillRect/>
          </a:stretch>
        </p:blipFill>
        <p:spPr>
          <a:xfrm>
            <a:off x="838200" y="4093504"/>
            <a:ext cx="4563762" cy="2008690"/>
          </a:xfrm>
          <a:prstGeom prst="rect">
            <a:avLst/>
          </a:prstGeom>
        </p:spPr>
      </p:pic>
      <p:pic>
        <p:nvPicPr>
          <p:cNvPr id="5" name="Picture 4" descr="Shape, rectangle&#10;&#10;Description automatically generated">
            <a:extLst>
              <a:ext uri="{FF2B5EF4-FFF2-40B4-BE49-F238E27FC236}">
                <a16:creationId xmlns:a16="http://schemas.microsoft.com/office/drawing/2014/main" id="{81104581-68C2-4EDD-ACB9-F4E8E13EBF44}"/>
              </a:ext>
            </a:extLst>
          </p:cNvPr>
          <p:cNvPicPr>
            <a:picLocks noChangeAspect="1"/>
          </p:cNvPicPr>
          <p:nvPr userDrawn="1"/>
        </p:nvPicPr>
        <p:blipFill>
          <a:blip r:embed="rId2"/>
          <a:stretch>
            <a:fillRect/>
          </a:stretch>
        </p:blipFill>
        <p:spPr>
          <a:xfrm>
            <a:off x="5617468" y="4093504"/>
            <a:ext cx="4563762" cy="2008690"/>
          </a:xfrm>
          <a:prstGeom prst="rect">
            <a:avLst/>
          </a:prstGeom>
        </p:spPr>
      </p:pic>
      <p:pic>
        <p:nvPicPr>
          <p:cNvPr id="6" name="Picture 5" descr="Shape, rectangle&#10;&#10;Description automatically generated">
            <a:extLst>
              <a:ext uri="{FF2B5EF4-FFF2-40B4-BE49-F238E27FC236}">
                <a16:creationId xmlns:a16="http://schemas.microsoft.com/office/drawing/2014/main" id="{BFB08756-510B-4F30-BCA2-EF44D0DEC4C6}"/>
              </a:ext>
            </a:extLst>
          </p:cNvPr>
          <p:cNvPicPr>
            <a:picLocks noChangeAspect="1"/>
          </p:cNvPicPr>
          <p:nvPr userDrawn="1"/>
        </p:nvPicPr>
        <p:blipFill>
          <a:blip r:embed="rId2"/>
          <a:stretch>
            <a:fillRect/>
          </a:stretch>
        </p:blipFill>
        <p:spPr>
          <a:xfrm>
            <a:off x="5617468" y="1953435"/>
            <a:ext cx="4563762" cy="2008690"/>
          </a:xfrm>
          <a:prstGeom prst="rect">
            <a:avLst/>
          </a:prstGeom>
        </p:spPr>
      </p:pic>
      <p:pic>
        <p:nvPicPr>
          <p:cNvPr id="8" name="Picture 7" descr="Shape, rectangle&#10;&#10;Description automatically generated">
            <a:extLst>
              <a:ext uri="{FF2B5EF4-FFF2-40B4-BE49-F238E27FC236}">
                <a16:creationId xmlns:a16="http://schemas.microsoft.com/office/drawing/2014/main" id="{7420B588-3E2B-426B-9629-9E993E45F8F7}"/>
              </a:ext>
            </a:extLst>
          </p:cNvPr>
          <p:cNvPicPr>
            <a:picLocks noChangeAspect="1"/>
          </p:cNvPicPr>
          <p:nvPr userDrawn="1"/>
        </p:nvPicPr>
        <p:blipFill>
          <a:blip r:embed="rId2"/>
          <a:stretch>
            <a:fillRect/>
          </a:stretch>
        </p:blipFill>
        <p:spPr>
          <a:xfrm>
            <a:off x="839927" y="1953435"/>
            <a:ext cx="4563762" cy="2008690"/>
          </a:xfrm>
          <a:prstGeom prst="rect">
            <a:avLst/>
          </a:prstGeom>
        </p:spPr>
      </p:pic>
      <p:sp>
        <p:nvSpPr>
          <p:cNvPr id="7" name="Content Placeholder 6"/>
          <p:cNvSpPr>
            <a:spLocks noGrp="1"/>
          </p:cNvSpPr>
          <p:nvPr>
            <p:ph sz="quarter" idx="10"/>
          </p:nvPr>
        </p:nvSpPr>
        <p:spPr>
          <a:xfrm>
            <a:off x="1541463" y="2470150"/>
            <a:ext cx="3276600" cy="914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6"/>
          <p:cNvSpPr>
            <a:spLocks noGrp="1"/>
          </p:cNvSpPr>
          <p:nvPr>
            <p:ph sz="quarter" idx="11"/>
          </p:nvPr>
        </p:nvSpPr>
        <p:spPr>
          <a:xfrm>
            <a:off x="6410025" y="4501397"/>
            <a:ext cx="3276600" cy="914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6"/>
          <p:cNvSpPr>
            <a:spLocks noGrp="1"/>
          </p:cNvSpPr>
          <p:nvPr>
            <p:ph sz="quarter" idx="12"/>
          </p:nvPr>
        </p:nvSpPr>
        <p:spPr>
          <a:xfrm>
            <a:off x="1481781" y="4631240"/>
            <a:ext cx="3276600" cy="914400"/>
          </a:xfrm>
        </p:spPr>
        <p:txBody>
          <a:bodyPr/>
          <a:lstStyle>
            <a:lvl1pPr>
              <a:defRPr>
                <a:solidFill>
                  <a:schemeClr val="bg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6"/>
          <p:cNvSpPr>
            <a:spLocks noGrp="1"/>
          </p:cNvSpPr>
          <p:nvPr>
            <p:ph sz="quarter" idx="13"/>
          </p:nvPr>
        </p:nvSpPr>
        <p:spPr>
          <a:xfrm>
            <a:off x="6410025" y="2504175"/>
            <a:ext cx="3276600" cy="914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47208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9474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4B46-92A5-8346-A7A6-73D5D5D3CA48}"/>
              </a:ext>
            </a:extLst>
          </p:cNvPr>
          <p:cNvSpPr>
            <a:spLocks noGrp="1"/>
          </p:cNvSpPr>
          <p:nvPr>
            <p:ph type="title"/>
          </p:nvPr>
        </p:nvSpPr>
        <p:spPr>
          <a:xfrm>
            <a:off x="838200" y="681037"/>
            <a:ext cx="10515600" cy="1009651"/>
          </a:xfrm>
          <a:prstGeom prst="rect">
            <a:avLst/>
          </a:prstGeom>
        </p:spPr>
        <p:txBody>
          <a:bodyPr/>
          <a:lstStyle>
            <a:lvl1pPr>
              <a:defRPr sz="3600" b="1">
                <a:solidFill>
                  <a:srgbClr val="4D2D78"/>
                </a:solidFill>
                <a:latin typeface="+mn-lt"/>
              </a:defRPr>
            </a:lvl1pPr>
          </a:lstStyle>
          <a:p>
            <a:r>
              <a:rPr lang="en-GB"/>
              <a:t>Click to edit Master title style</a:t>
            </a:r>
            <a:endParaRPr lang="en-US"/>
          </a:p>
        </p:txBody>
      </p:sp>
      <p:sp>
        <p:nvSpPr>
          <p:cNvPr id="7" name="Content Placeholder 2">
            <a:extLst>
              <a:ext uri="{FF2B5EF4-FFF2-40B4-BE49-F238E27FC236}">
                <a16:creationId xmlns:a16="http://schemas.microsoft.com/office/drawing/2014/main" id="{A43B5AEE-8155-3843-BBD6-A8BAAA08C4A6}"/>
              </a:ext>
            </a:extLst>
          </p:cNvPr>
          <p:cNvSpPr>
            <a:spLocks noGrp="1"/>
          </p:cNvSpPr>
          <p:nvPr>
            <p:ph idx="13"/>
          </p:nvPr>
        </p:nvSpPr>
        <p:spPr>
          <a:xfrm>
            <a:off x="838200" y="1870075"/>
            <a:ext cx="10515600" cy="4351338"/>
          </a:xfrm>
          <a:prstGeom prst="rect">
            <a:avLst/>
          </a:prstGeom>
        </p:spPr>
        <p:txBody>
          <a:bodyPr/>
          <a:lstStyle>
            <a:lvl1pPr>
              <a:defRPr sz="2000">
                <a:solidFill>
                  <a:srgbClr val="4D2D78"/>
                </a:solidFill>
              </a:defRPr>
            </a:lvl1pPr>
            <a:lvl2pPr>
              <a:defRPr sz="2000">
                <a:solidFill>
                  <a:srgbClr val="4D2D78"/>
                </a:solidFill>
              </a:defRPr>
            </a:lvl2pPr>
            <a:lvl3pPr>
              <a:defRPr sz="2000">
                <a:solidFill>
                  <a:srgbClr val="4D2D78"/>
                </a:solidFill>
              </a:defRPr>
            </a:lvl3pPr>
            <a:lvl4pPr>
              <a:defRPr sz="2000">
                <a:solidFill>
                  <a:srgbClr val="4D2D78"/>
                </a:solidFill>
              </a:defRPr>
            </a:lvl4pPr>
            <a:lvl5pPr>
              <a:defRPr sz="2000">
                <a:solidFill>
                  <a:srgbClr val="4D2D78"/>
                </a:solidFill>
              </a:defRPr>
            </a:lvl5pPr>
          </a:lstStyle>
          <a:p>
            <a:pPr lvl="0"/>
            <a:r>
              <a:rPr lang="en-GB"/>
              <a:t>Click to edit Master text styles</a:t>
            </a:r>
          </a:p>
        </p:txBody>
      </p:sp>
    </p:spTree>
    <p:extLst>
      <p:ext uri="{BB962C8B-B14F-4D97-AF65-F5344CB8AC3E}">
        <p14:creationId xmlns:p14="http://schemas.microsoft.com/office/powerpoint/2010/main" val="51249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4B46-92A5-8346-A7A6-73D5D5D3CA48}"/>
              </a:ext>
            </a:extLst>
          </p:cNvPr>
          <p:cNvSpPr>
            <a:spLocks noGrp="1"/>
          </p:cNvSpPr>
          <p:nvPr>
            <p:ph type="title"/>
          </p:nvPr>
        </p:nvSpPr>
        <p:spPr>
          <a:xfrm>
            <a:off x="838200" y="681037"/>
            <a:ext cx="10515600" cy="1009651"/>
          </a:xfrm>
          <a:prstGeom prst="rect">
            <a:avLst/>
          </a:prstGeom>
        </p:spPr>
        <p:txBody>
          <a:bodyPr/>
          <a:lstStyle>
            <a:lvl1pPr>
              <a:defRPr sz="3600" b="1">
                <a:solidFill>
                  <a:srgbClr val="4D2D78"/>
                </a:solidFill>
                <a:latin typeface="+mn-lt"/>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6D39283-1918-724B-99E9-34BC32906874}"/>
              </a:ext>
            </a:extLst>
          </p:cNvPr>
          <p:cNvSpPr>
            <a:spLocks noGrp="1"/>
          </p:cNvSpPr>
          <p:nvPr>
            <p:ph idx="1"/>
          </p:nvPr>
        </p:nvSpPr>
        <p:spPr>
          <a:xfrm>
            <a:off x="838200" y="1825625"/>
            <a:ext cx="3200400" cy="4351338"/>
          </a:xfrm>
          <a:prstGeom prst="rect">
            <a:avLst/>
          </a:prstGeom>
        </p:spPr>
        <p:txBody>
          <a:bodyPr/>
          <a:lstStyle>
            <a:lvl1pPr>
              <a:defRPr sz="2400">
                <a:solidFill>
                  <a:srgbClr val="4D2D78"/>
                </a:solidFill>
              </a:defRPr>
            </a:lvl1pPr>
          </a:lstStyle>
          <a:p>
            <a:pPr lvl="0"/>
            <a:r>
              <a:rPr lang="en-GB"/>
              <a:t>Click to edit Master text styles</a:t>
            </a:r>
          </a:p>
        </p:txBody>
      </p:sp>
      <p:sp>
        <p:nvSpPr>
          <p:cNvPr id="7" name="Content Placeholder 2">
            <a:extLst>
              <a:ext uri="{FF2B5EF4-FFF2-40B4-BE49-F238E27FC236}">
                <a16:creationId xmlns:a16="http://schemas.microsoft.com/office/drawing/2014/main" id="{A43B5AEE-8155-3843-BBD6-A8BAAA08C4A6}"/>
              </a:ext>
            </a:extLst>
          </p:cNvPr>
          <p:cNvSpPr>
            <a:spLocks noGrp="1"/>
          </p:cNvSpPr>
          <p:nvPr>
            <p:ph idx="13"/>
          </p:nvPr>
        </p:nvSpPr>
        <p:spPr>
          <a:xfrm>
            <a:off x="4953000" y="1870075"/>
            <a:ext cx="6400800" cy="4351338"/>
          </a:xfrm>
          <a:prstGeom prst="rect">
            <a:avLst/>
          </a:prstGeom>
        </p:spPr>
        <p:txBody>
          <a:bodyPr/>
          <a:lstStyle>
            <a:lvl1pPr>
              <a:defRPr sz="2000">
                <a:solidFill>
                  <a:srgbClr val="4D2D78"/>
                </a:solidFill>
              </a:defRPr>
            </a:lvl1pPr>
            <a:lvl2pPr>
              <a:defRPr sz="2000">
                <a:solidFill>
                  <a:srgbClr val="4D2D78"/>
                </a:solidFill>
              </a:defRPr>
            </a:lvl2pPr>
            <a:lvl3pPr>
              <a:defRPr sz="2000">
                <a:solidFill>
                  <a:srgbClr val="4D2D78"/>
                </a:solidFill>
              </a:defRPr>
            </a:lvl3pPr>
            <a:lvl4pPr>
              <a:defRPr sz="2000">
                <a:solidFill>
                  <a:srgbClr val="4D2D78"/>
                </a:solidFill>
              </a:defRPr>
            </a:lvl4pPr>
            <a:lvl5pPr>
              <a:defRPr sz="2000">
                <a:solidFill>
                  <a:srgbClr val="4D2D78"/>
                </a:solidFill>
              </a:defRPr>
            </a:lvl5pPr>
          </a:lstStyle>
          <a:p>
            <a:pPr lvl="0"/>
            <a:r>
              <a:rPr lang="en-GB"/>
              <a:t>Click to edit Master text styles</a:t>
            </a:r>
          </a:p>
        </p:txBody>
      </p:sp>
    </p:spTree>
    <p:extLst>
      <p:ext uri="{BB962C8B-B14F-4D97-AF65-F5344CB8AC3E}">
        <p14:creationId xmlns:p14="http://schemas.microsoft.com/office/powerpoint/2010/main" val="2886558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11.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3.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22.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8906301"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8906301"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933AAEF1-C077-4C0A-AB0A-C5B058B40534}"/>
              </a:ext>
            </a:extLst>
          </p:cNvPr>
          <p:cNvPicPr>
            <a:picLocks noChangeAspect="1"/>
          </p:cNvPicPr>
          <p:nvPr userDrawn="1"/>
        </p:nvPicPr>
        <p:blipFill>
          <a:blip r:embed="rId12"/>
          <a:stretch>
            <a:fillRect/>
          </a:stretch>
        </p:blipFill>
        <p:spPr>
          <a:xfrm>
            <a:off x="12443666" y="0"/>
            <a:ext cx="2053087" cy="1475413"/>
          </a:xfrm>
          <a:prstGeom prst="rect">
            <a:avLst/>
          </a:prstGeom>
        </p:spPr>
      </p:pic>
      <p:sp>
        <p:nvSpPr>
          <p:cNvPr id="9" name="TextBox 8"/>
          <p:cNvSpPr txBox="1"/>
          <p:nvPr userDrawn="1"/>
        </p:nvSpPr>
        <p:spPr>
          <a:xfrm>
            <a:off x="10292668" y="6182440"/>
            <a:ext cx="1760561" cy="338554"/>
          </a:xfrm>
          <a:prstGeom prst="rect">
            <a:avLst/>
          </a:prstGeom>
          <a:noFill/>
        </p:spPr>
        <p:txBody>
          <a:bodyPr wrap="square" rtlCol="0">
            <a:spAutoFit/>
          </a:bodyPr>
          <a:lstStyle/>
          <a:p>
            <a:pPr algn="ctr"/>
            <a:r>
              <a:rPr lang="en-GB" sz="1600" b="1">
                <a:solidFill>
                  <a:srgbClr val="256CD0"/>
                </a:solidFill>
                <a:latin typeface="+mn-lt"/>
              </a:rPr>
              <a:t>www.cruse.org.uk</a:t>
            </a:r>
          </a:p>
        </p:txBody>
      </p:sp>
      <p:sp>
        <p:nvSpPr>
          <p:cNvPr id="11" name="TextBox 10">
            <a:extLst>
              <a:ext uri="{FF2B5EF4-FFF2-40B4-BE49-F238E27FC236}">
                <a16:creationId xmlns:a16="http://schemas.microsoft.com/office/drawing/2014/main" id="{CB172983-AE91-4381-98A4-685C35A71494}"/>
              </a:ext>
            </a:extLst>
          </p:cNvPr>
          <p:cNvSpPr txBox="1"/>
          <p:nvPr userDrawn="1"/>
        </p:nvSpPr>
        <p:spPr>
          <a:xfrm>
            <a:off x="10241111" y="6454147"/>
            <a:ext cx="184265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kern="1200">
                <a:solidFill>
                  <a:srgbClr val="4D2D78"/>
                </a:solidFill>
                <a:effectLst/>
                <a:latin typeface="+mn-lt"/>
                <a:ea typeface="+mn-ea"/>
                <a:cs typeface="+mn-cs"/>
              </a:rPr>
              <a:t>© Cruse Bereavement Support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a:solidFill>
                <a:srgbClr val="4D2D78"/>
              </a:solidFill>
            </a:endParaRPr>
          </a:p>
        </p:txBody>
      </p:sp>
      <p:pic>
        <p:nvPicPr>
          <p:cNvPr id="4" name="Picture 3" descr="A purple and white circle with people in scrubs and text&#10;&#10;Description automatically generated">
            <a:extLst>
              <a:ext uri="{FF2B5EF4-FFF2-40B4-BE49-F238E27FC236}">
                <a16:creationId xmlns:a16="http://schemas.microsoft.com/office/drawing/2014/main" id="{D9789A84-9F12-3ECE-272A-3F2AA6B84A12}"/>
              </a:ext>
            </a:extLst>
          </p:cNvPr>
          <p:cNvPicPr>
            <a:picLocks noChangeAspect="1"/>
          </p:cNvPicPr>
          <p:nvPr userDrawn="1"/>
        </p:nvPicPr>
        <p:blipFill>
          <a:blip r:embed="rId13"/>
          <a:stretch>
            <a:fillRect/>
          </a:stretch>
        </p:blipFill>
        <p:spPr>
          <a:xfrm>
            <a:off x="-69012" y="5861649"/>
            <a:ext cx="996351" cy="996351"/>
          </a:xfrm>
          <a:prstGeom prst="rect">
            <a:avLst/>
          </a:prstGeom>
        </p:spPr>
      </p:pic>
    </p:spTree>
    <p:extLst>
      <p:ext uri="{BB962C8B-B14F-4D97-AF65-F5344CB8AC3E}">
        <p14:creationId xmlns:p14="http://schemas.microsoft.com/office/powerpoint/2010/main" val="28971771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9" r:id="rId7"/>
    <p:sldLayoutId id="2147483670" r:id="rId8"/>
    <p:sldLayoutId id="2147483671" r:id="rId9"/>
    <p:sldLayoutId id="2147483673" r:id="rId10"/>
  </p:sldLayoutIdLst>
  <p:txStyles>
    <p:titleStyle>
      <a:lvl1pPr algn="l" defTabSz="914400" rtl="0" eaLnBrk="1" latinLnBrk="0" hangingPunct="1">
        <a:lnSpc>
          <a:spcPct val="90000"/>
        </a:lnSpc>
        <a:spcBef>
          <a:spcPct val="0"/>
        </a:spcBef>
        <a:buNone/>
        <a:defRPr sz="4400" b="1" kern="1200">
          <a:solidFill>
            <a:srgbClr val="4D2D7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2D7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2D7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2D7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2D7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2D7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AB94B59-2F96-E145-8B85-9EF7D0699CFB}"/>
              </a:ext>
            </a:extLst>
          </p:cNvPr>
          <p:cNvPicPr>
            <a:picLocks noChangeAspect="1"/>
          </p:cNvPicPr>
          <p:nvPr userDrawn="1"/>
        </p:nvPicPr>
        <p:blipFill>
          <a:blip r:embed="rId3"/>
          <a:stretch>
            <a:fillRect/>
          </a:stretch>
        </p:blipFill>
        <p:spPr>
          <a:xfrm>
            <a:off x="2723453" y="1905372"/>
            <a:ext cx="6745094" cy="2724619"/>
          </a:xfrm>
          <a:prstGeom prst="rect">
            <a:avLst/>
          </a:prstGeom>
        </p:spPr>
      </p:pic>
      <p:sp>
        <p:nvSpPr>
          <p:cNvPr id="8" name="Subtitle 2">
            <a:extLst>
              <a:ext uri="{FF2B5EF4-FFF2-40B4-BE49-F238E27FC236}">
                <a16:creationId xmlns:a16="http://schemas.microsoft.com/office/drawing/2014/main" id="{84088E94-3D49-E94B-BDE7-80EA108E788F}"/>
              </a:ext>
            </a:extLst>
          </p:cNvPr>
          <p:cNvSpPr txBox="1">
            <a:spLocks/>
          </p:cNvSpPr>
          <p:nvPr userDrawn="1"/>
        </p:nvSpPr>
        <p:spPr>
          <a:xfrm>
            <a:off x="1422400" y="7189279"/>
            <a:ext cx="9144000" cy="1655762"/>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4D2D78"/>
                </a:solidFill>
                <a:effectLst/>
                <a:uLnTx/>
                <a:uFillTx/>
                <a:latin typeface="Calibri" panose="020F0502020204030204"/>
                <a:ea typeface="+mn-ea"/>
                <a:cs typeface="Arial" panose="020B0604020202020204" pitchFamily="34" charset="0"/>
              </a:rPr>
              <a:t>cruse.org.uk</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Registered Charity No. 208078</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a:ln>
                <a:noFill/>
              </a:ln>
              <a:solidFill>
                <a:srgbClr val="4D2D78"/>
              </a:solidFill>
              <a:effectLst/>
              <a:uLnTx/>
              <a:uFillTx/>
              <a:latin typeface="Calibri" panose="020F0502020204030204"/>
              <a:ea typeface="+mn-ea"/>
              <a:cs typeface="Arial" panose="020B0604020202020204" pitchFamily="34" charset="0"/>
            </a:endParaRPr>
          </a:p>
        </p:txBody>
      </p:sp>
      <p:pic>
        <p:nvPicPr>
          <p:cNvPr id="5" name="Picture 4" descr="Logo, company name&#10;&#10;Description automatically generated with medium confidence">
            <a:extLst>
              <a:ext uri="{FF2B5EF4-FFF2-40B4-BE49-F238E27FC236}">
                <a16:creationId xmlns:a16="http://schemas.microsoft.com/office/drawing/2014/main" id="{589E0AAB-8101-489B-AED8-4005557D6CD0}"/>
              </a:ext>
            </a:extLst>
          </p:cNvPr>
          <p:cNvPicPr>
            <a:picLocks noChangeAspect="1"/>
          </p:cNvPicPr>
          <p:nvPr userDrawn="1"/>
        </p:nvPicPr>
        <p:blipFill>
          <a:blip r:embed="rId4"/>
          <a:stretch>
            <a:fillRect/>
          </a:stretch>
        </p:blipFill>
        <p:spPr>
          <a:xfrm>
            <a:off x="12612051" y="-164392"/>
            <a:ext cx="2107474" cy="1516489"/>
          </a:xfrm>
          <a:prstGeom prst="rect">
            <a:avLst/>
          </a:prstGeom>
        </p:spPr>
      </p:pic>
    </p:spTree>
    <p:extLst>
      <p:ext uri="{BB962C8B-B14F-4D97-AF65-F5344CB8AC3E}">
        <p14:creationId xmlns:p14="http://schemas.microsoft.com/office/powerpoint/2010/main" val="686015270"/>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8906301"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8906301"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933AAEF1-C077-4C0A-AB0A-C5B058B40534}"/>
              </a:ext>
            </a:extLst>
          </p:cNvPr>
          <p:cNvPicPr>
            <a:picLocks noChangeAspect="1"/>
          </p:cNvPicPr>
          <p:nvPr userDrawn="1"/>
        </p:nvPicPr>
        <p:blipFill>
          <a:blip r:embed="rId12"/>
          <a:stretch>
            <a:fillRect/>
          </a:stretch>
        </p:blipFill>
        <p:spPr>
          <a:xfrm>
            <a:off x="12724303" y="215275"/>
            <a:ext cx="2053087" cy="1475413"/>
          </a:xfrm>
          <a:prstGeom prst="rect">
            <a:avLst/>
          </a:prstGeom>
        </p:spPr>
      </p:pic>
      <p:sp>
        <p:nvSpPr>
          <p:cNvPr id="8" name="TextBox 7">
            <a:extLst>
              <a:ext uri="{FF2B5EF4-FFF2-40B4-BE49-F238E27FC236}">
                <a16:creationId xmlns:a16="http://schemas.microsoft.com/office/drawing/2014/main" id="{CB172983-AE91-4381-98A4-685C35A71494}"/>
              </a:ext>
            </a:extLst>
          </p:cNvPr>
          <p:cNvSpPr txBox="1"/>
          <p:nvPr userDrawn="1"/>
        </p:nvSpPr>
        <p:spPr>
          <a:xfrm>
            <a:off x="10307786" y="6492247"/>
            <a:ext cx="184265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rgbClr val="4D2D78"/>
                </a:solidFill>
                <a:effectLst/>
                <a:latin typeface="+mn-lt"/>
                <a:ea typeface="+mn-ea"/>
                <a:cs typeface="+mn-cs"/>
              </a:rPr>
              <a:t>© Cruse Bereavement Support</a:t>
            </a:r>
            <a:endParaRPr lang="en-GB" sz="1000">
              <a:solidFill>
                <a:srgbClr val="4D2D78"/>
              </a:solidFill>
            </a:endParaRPr>
          </a:p>
        </p:txBody>
      </p:sp>
      <p:sp>
        <p:nvSpPr>
          <p:cNvPr id="9" name="TextBox 8"/>
          <p:cNvSpPr txBox="1"/>
          <p:nvPr userDrawn="1"/>
        </p:nvSpPr>
        <p:spPr>
          <a:xfrm>
            <a:off x="10292668" y="6182440"/>
            <a:ext cx="1760561" cy="338554"/>
          </a:xfrm>
          <a:prstGeom prst="rect">
            <a:avLst/>
          </a:prstGeom>
          <a:noFill/>
        </p:spPr>
        <p:txBody>
          <a:bodyPr wrap="square" rtlCol="0">
            <a:spAutoFit/>
          </a:bodyPr>
          <a:lstStyle/>
          <a:p>
            <a:pPr algn="ctr"/>
            <a:r>
              <a:rPr lang="en-GB" sz="1600" b="1">
                <a:solidFill>
                  <a:srgbClr val="256CD0"/>
                </a:solidFill>
                <a:latin typeface="+mn-lt"/>
              </a:rPr>
              <a:t>www.cruse.org.uk</a:t>
            </a:r>
          </a:p>
        </p:txBody>
      </p:sp>
      <p:pic>
        <p:nvPicPr>
          <p:cNvPr id="4" name="Picture 3" descr="A purple and white circle with people in scrubs and text&#10;&#10;Description automatically generated">
            <a:extLst>
              <a:ext uri="{FF2B5EF4-FFF2-40B4-BE49-F238E27FC236}">
                <a16:creationId xmlns:a16="http://schemas.microsoft.com/office/drawing/2014/main" id="{5C13B711-7CD1-AC03-3831-C3DA5075EFC2}"/>
              </a:ext>
            </a:extLst>
          </p:cNvPr>
          <p:cNvPicPr>
            <a:picLocks noChangeAspect="1"/>
          </p:cNvPicPr>
          <p:nvPr userDrawn="1"/>
        </p:nvPicPr>
        <p:blipFill>
          <a:blip r:embed="rId13"/>
          <a:stretch>
            <a:fillRect/>
          </a:stretch>
        </p:blipFill>
        <p:spPr>
          <a:xfrm>
            <a:off x="-69012" y="5861649"/>
            <a:ext cx="996351" cy="996351"/>
          </a:xfrm>
          <a:prstGeom prst="rect">
            <a:avLst/>
          </a:prstGeom>
        </p:spPr>
      </p:pic>
    </p:spTree>
    <p:extLst>
      <p:ext uri="{BB962C8B-B14F-4D97-AF65-F5344CB8AC3E}">
        <p14:creationId xmlns:p14="http://schemas.microsoft.com/office/powerpoint/2010/main" val="367779549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Lst>
  <p:txStyles>
    <p:titleStyle>
      <a:lvl1pPr algn="l" defTabSz="914400" rtl="0" eaLnBrk="1" latinLnBrk="0" hangingPunct="1">
        <a:lnSpc>
          <a:spcPct val="90000"/>
        </a:lnSpc>
        <a:spcBef>
          <a:spcPct val="0"/>
        </a:spcBef>
        <a:buNone/>
        <a:defRPr sz="4400" b="1" kern="1200">
          <a:solidFill>
            <a:srgbClr val="4D2D7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2D7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2D7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2D7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2D7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2D7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4E4F4"/>
        </a:solidFill>
        <a:effectLst/>
      </p:bgPr>
    </p:bg>
    <p:spTree>
      <p:nvGrpSpPr>
        <p:cNvPr id="1" name=""/>
        <p:cNvGrpSpPr/>
        <p:nvPr/>
      </p:nvGrpSpPr>
      <p:grpSpPr>
        <a:xfrm>
          <a:off x="0" y="0"/>
          <a:ext cx="0" cy="0"/>
          <a:chOff x="0" y="0"/>
          <a:chExt cx="0" cy="0"/>
        </a:xfrm>
      </p:grpSpPr>
      <p:pic>
        <p:nvPicPr>
          <p:cNvPr id="4" name="Picture 3" descr="Shape, rectangle&#10;&#10;Description automatically generated">
            <a:extLst>
              <a:ext uri="{FF2B5EF4-FFF2-40B4-BE49-F238E27FC236}">
                <a16:creationId xmlns:a16="http://schemas.microsoft.com/office/drawing/2014/main" id="{A8246959-806D-234D-9AF2-5496CE7DAF80}"/>
              </a:ext>
            </a:extLst>
          </p:cNvPr>
          <p:cNvPicPr>
            <a:picLocks noChangeAspect="1"/>
          </p:cNvPicPr>
          <p:nvPr userDrawn="1"/>
        </p:nvPicPr>
        <p:blipFill>
          <a:blip r:embed="rId3"/>
          <a:stretch>
            <a:fillRect/>
          </a:stretch>
        </p:blipFill>
        <p:spPr>
          <a:xfrm>
            <a:off x="669467" y="476250"/>
            <a:ext cx="10836733" cy="5896612"/>
          </a:xfrm>
          <a:prstGeom prst="rect">
            <a:avLst/>
          </a:prstGeom>
        </p:spPr>
      </p:pic>
      <p:pic>
        <p:nvPicPr>
          <p:cNvPr id="2" name="Picture 1" descr="A purple and white circle with people in scrubs and text&#10;&#10;Description automatically generated">
            <a:extLst>
              <a:ext uri="{FF2B5EF4-FFF2-40B4-BE49-F238E27FC236}">
                <a16:creationId xmlns:a16="http://schemas.microsoft.com/office/drawing/2014/main" id="{98F45F75-1416-8CD6-B6F6-461745096668}"/>
              </a:ext>
            </a:extLst>
          </p:cNvPr>
          <p:cNvPicPr>
            <a:picLocks noChangeAspect="1"/>
          </p:cNvPicPr>
          <p:nvPr userDrawn="1"/>
        </p:nvPicPr>
        <p:blipFill>
          <a:blip r:embed="rId4"/>
          <a:stretch>
            <a:fillRect/>
          </a:stretch>
        </p:blipFill>
        <p:spPr>
          <a:xfrm>
            <a:off x="-69012" y="5861649"/>
            <a:ext cx="996351" cy="996351"/>
          </a:xfrm>
          <a:prstGeom prst="rect">
            <a:avLst/>
          </a:prstGeom>
        </p:spPr>
      </p:pic>
    </p:spTree>
    <p:extLst>
      <p:ext uri="{BB962C8B-B14F-4D97-AF65-F5344CB8AC3E}">
        <p14:creationId xmlns:p14="http://schemas.microsoft.com/office/powerpoint/2010/main" val="2999201964"/>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B13CAA2-63FC-B24B-AF1E-37A0C5F2F26A}"/>
              </a:ext>
            </a:extLst>
          </p:cNvPr>
          <p:cNvPicPr>
            <a:picLocks noChangeAspect="1"/>
          </p:cNvPicPr>
          <p:nvPr userDrawn="1"/>
        </p:nvPicPr>
        <p:blipFill>
          <a:blip r:embed="rId3"/>
          <a:stretch>
            <a:fillRect/>
          </a:stretch>
        </p:blipFill>
        <p:spPr>
          <a:xfrm>
            <a:off x="1697866" y="1797247"/>
            <a:ext cx="8796268" cy="3553172"/>
          </a:xfrm>
          <a:prstGeom prst="rect">
            <a:avLst/>
          </a:prstGeom>
        </p:spPr>
      </p:pic>
    </p:spTree>
    <p:extLst>
      <p:ext uri="{BB962C8B-B14F-4D97-AF65-F5344CB8AC3E}">
        <p14:creationId xmlns:p14="http://schemas.microsoft.com/office/powerpoint/2010/main" val="2235796042"/>
      </p:ext>
    </p:extLst>
  </p:cSld>
  <p:clrMap bg1="lt1" tx1="dk1" bg2="lt2" tx2="dk2" accent1="accent1" accent2="accent2" accent3="accent3" accent4="accent4" accent5="accent5" accent6="accent6" hlink="hlink" folHlink="folHlink"/>
  <p:sldLayoutIdLst>
    <p:sldLayoutId id="2147483697"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8906301"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8906301"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933AAEF1-C077-4C0A-AB0A-C5B058B40534}"/>
              </a:ext>
            </a:extLst>
          </p:cNvPr>
          <p:cNvPicPr>
            <a:picLocks noChangeAspect="1"/>
          </p:cNvPicPr>
          <p:nvPr userDrawn="1"/>
        </p:nvPicPr>
        <p:blipFill>
          <a:blip r:embed="rId13"/>
          <a:stretch>
            <a:fillRect/>
          </a:stretch>
        </p:blipFill>
        <p:spPr>
          <a:xfrm>
            <a:off x="13392443" y="0"/>
            <a:ext cx="2053087" cy="1475413"/>
          </a:xfrm>
          <a:prstGeom prst="rect">
            <a:avLst/>
          </a:prstGeom>
        </p:spPr>
      </p:pic>
      <p:sp>
        <p:nvSpPr>
          <p:cNvPr id="9" name="TextBox 8"/>
          <p:cNvSpPr txBox="1"/>
          <p:nvPr userDrawn="1"/>
        </p:nvSpPr>
        <p:spPr>
          <a:xfrm>
            <a:off x="10292668" y="6182440"/>
            <a:ext cx="1760561" cy="338554"/>
          </a:xfrm>
          <a:prstGeom prst="rect">
            <a:avLst/>
          </a:prstGeom>
          <a:noFill/>
        </p:spPr>
        <p:txBody>
          <a:bodyPr wrap="square" rtlCol="0">
            <a:spAutoFit/>
          </a:bodyPr>
          <a:lstStyle/>
          <a:p>
            <a:pPr algn="ctr"/>
            <a:r>
              <a:rPr lang="en-GB" sz="1600" b="1">
                <a:solidFill>
                  <a:srgbClr val="256CD0"/>
                </a:solidFill>
                <a:latin typeface="+mn-lt"/>
              </a:rPr>
              <a:t>www.cruse.org.uk</a:t>
            </a:r>
          </a:p>
        </p:txBody>
      </p:sp>
      <p:sp>
        <p:nvSpPr>
          <p:cNvPr id="11" name="TextBox 10">
            <a:extLst>
              <a:ext uri="{FF2B5EF4-FFF2-40B4-BE49-F238E27FC236}">
                <a16:creationId xmlns:a16="http://schemas.microsoft.com/office/drawing/2014/main" id="{CB172983-AE91-4381-98A4-685C35A71494}"/>
              </a:ext>
            </a:extLst>
          </p:cNvPr>
          <p:cNvSpPr txBox="1"/>
          <p:nvPr userDrawn="1"/>
        </p:nvSpPr>
        <p:spPr>
          <a:xfrm>
            <a:off x="10241111" y="6454147"/>
            <a:ext cx="1842656"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kern="1200">
                <a:solidFill>
                  <a:srgbClr val="4D2D78"/>
                </a:solidFill>
                <a:effectLst/>
                <a:latin typeface="+mn-lt"/>
                <a:ea typeface="+mn-ea"/>
                <a:cs typeface="+mn-cs"/>
              </a:rPr>
              <a:t>© Cruse Bereavement Support</a:t>
            </a:r>
          </a:p>
        </p:txBody>
      </p:sp>
      <p:pic>
        <p:nvPicPr>
          <p:cNvPr id="4" name="Picture 3" descr="A purple and white circle with people in scrubs and text&#10;&#10;Description automatically generated">
            <a:extLst>
              <a:ext uri="{FF2B5EF4-FFF2-40B4-BE49-F238E27FC236}">
                <a16:creationId xmlns:a16="http://schemas.microsoft.com/office/drawing/2014/main" id="{F09998AB-2991-59C8-5B96-7605877F7240}"/>
              </a:ext>
            </a:extLst>
          </p:cNvPr>
          <p:cNvPicPr>
            <a:picLocks noChangeAspect="1"/>
          </p:cNvPicPr>
          <p:nvPr userDrawn="1"/>
        </p:nvPicPr>
        <p:blipFill>
          <a:blip r:embed="rId14"/>
          <a:stretch>
            <a:fillRect/>
          </a:stretch>
        </p:blipFill>
        <p:spPr>
          <a:xfrm>
            <a:off x="-69012" y="5861649"/>
            <a:ext cx="996351" cy="996351"/>
          </a:xfrm>
          <a:prstGeom prst="rect">
            <a:avLst/>
          </a:prstGeom>
        </p:spPr>
      </p:pic>
    </p:spTree>
    <p:extLst>
      <p:ext uri="{BB962C8B-B14F-4D97-AF65-F5344CB8AC3E}">
        <p14:creationId xmlns:p14="http://schemas.microsoft.com/office/powerpoint/2010/main" val="37295929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b="1" kern="1200">
          <a:solidFill>
            <a:srgbClr val="4D2D7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2D7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2D7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2D7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2D7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2D7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17.png"/><Relationship Id="rId18" Type="http://schemas.openxmlformats.org/officeDocument/2006/relationships/slide" Target="slide32.xml"/><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slide" Target="slide9.xml"/><Relationship Id="rId17" Type="http://schemas.openxmlformats.org/officeDocument/2006/relationships/image" Target="../media/image19.png"/><Relationship Id="rId2" Type="http://schemas.openxmlformats.org/officeDocument/2006/relationships/image" Target="../media/image15.png"/><Relationship Id="rId16" Type="http://schemas.openxmlformats.org/officeDocument/2006/relationships/slide" Target="slide21.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16.png"/><Relationship Id="rId5" Type="http://schemas.openxmlformats.org/officeDocument/2006/relationships/image" Target="../media/image18.png"/><Relationship Id="rId15" Type="http://schemas.openxmlformats.org/officeDocument/2006/relationships/image" Target="../media/image18.png"/><Relationship Id="rId10" Type="http://schemas.openxmlformats.org/officeDocument/2006/relationships/slide" Target="slide4.xml"/><Relationship Id="rId19"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image" Target="../media/image15.png"/><Relationship Id="rId14" Type="http://schemas.openxmlformats.org/officeDocument/2006/relationships/slide" Target="slide1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0.xml"/><Relationship Id="rId1" Type="http://schemas.openxmlformats.org/officeDocument/2006/relationships/video" Target="https://player.vimeo.com/video/756302306?app_id=122963" TargetMode="Externa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27.png"/><Relationship Id="rId3" Type="http://schemas.microsoft.com/office/2007/relationships/media" Target="../media/media2.m4a"/><Relationship Id="rId7" Type="http://schemas.openxmlformats.org/officeDocument/2006/relationships/image" Target="../media/image26.png"/><Relationship Id="rId12" Type="http://schemas.microsoft.com/office/2007/relationships/diagramDrawing" Target="../diagrams/drawing1.xml"/><Relationship Id="rId2" Type="http://schemas.openxmlformats.org/officeDocument/2006/relationships/audio" Target="../media/media1.m4a"/><Relationship Id="rId16" Type="http://schemas.openxmlformats.org/officeDocument/2006/relationships/image" Target="../media/image29.png"/><Relationship Id="rId1" Type="http://schemas.microsoft.com/office/2007/relationships/media" Target="../media/media1.m4a"/><Relationship Id="rId6" Type="http://schemas.openxmlformats.org/officeDocument/2006/relationships/notesSlide" Target="../notesSlides/notesSlide9.xml"/><Relationship Id="rId11" Type="http://schemas.openxmlformats.org/officeDocument/2006/relationships/diagramColors" Target="../diagrams/colors1.xml"/><Relationship Id="rId5" Type="http://schemas.openxmlformats.org/officeDocument/2006/relationships/slideLayout" Target="../slideLayouts/slideLayout7.xml"/><Relationship Id="rId15" Type="http://schemas.openxmlformats.org/officeDocument/2006/relationships/image" Target="../media/image28.png"/><Relationship Id="rId10" Type="http://schemas.openxmlformats.org/officeDocument/2006/relationships/diagramQuickStyle" Target="../diagrams/quickStyle1.xml"/><Relationship Id="rId4" Type="http://schemas.openxmlformats.org/officeDocument/2006/relationships/audio" Target="../media/media2.m4a"/><Relationship Id="rId9" Type="http://schemas.openxmlformats.org/officeDocument/2006/relationships/diagramLayout" Target="../diagrams/layout1.xml"/><Relationship Id="rId14" Type="http://schemas.openxmlformats.org/officeDocument/2006/relationships/image" Target="../media/image22.sv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7.svg"/><Relationship Id="rId2" Type="http://schemas.openxmlformats.org/officeDocument/2006/relationships/slideLayout" Target="../slideLayouts/slideLayout18.xml"/><Relationship Id="rId1" Type="http://schemas.openxmlformats.org/officeDocument/2006/relationships/video" Target="https://player.vimeo.com/video/791591605?app_id=122963" TargetMode="External"/><Relationship Id="rId6" Type="http://schemas.openxmlformats.org/officeDocument/2006/relationships/image" Target="../media/image31.png"/><Relationship Id="rId5" Type="http://schemas.openxmlformats.org/officeDocument/2006/relationships/hyperlink" Target="https://vimeo.com/elephantsinrooms/patchwaiting?share=copy" TargetMode="Externa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vimeo.com/elephantsinrooms/kmskills?share=copy" TargetMode="External"/><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image" Target="../media/image29.sv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ideo" Target="https://www.youtube.com/embed/OH1YRcf3UAA?feature=oembed" TargetMode="External"/><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10.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video" Target="https://www.youtube.com/embed/1Evwgu369Jw?feature=oembed" TargetMode="Externa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suz="http://schemas.microsoft.com/office/powerpoint/2016/summaryzoom" xmlns="" Requires="psuz">
          <p:graphicFrame>
            <p:nvGraphicFramePr>
              <p:cNvPr id="5" name="Summary Zoom 4">
                <a:extLst>
                  <a:ext uri="{FF2B5EF4-FFF2-40B4-BE49-F238E27FC236}">
                    <a16:creationId xmlns:a16="http://schemas.microsoft.com/office/drawing/2014/main" id="{40B6EA81-8011-FA51-4886-2D55BBBAE1F8}"/>
                  </a:ext>
                </a:extLst>
              </p:cNvPr>
              <p:cNvGraphicFramePr>
                <a:graphicFrameLocks noChangeAspect="1"/>
              </p:cNvGraphicFramePr>
              <p:nvPr>
                <p:extLst>
                  <p:ext uri="{D42A27DB-BD31-4B8C-83A1-F6EECF244321}">
                    <p14:modId xmlns:p14="http://schemas.microsoft.com/office/powerpoint/2010/main" val="1305261284"/>
                  </p:ext>
                </p:extLst>
              </p:nvPr>
            </p:nvGraphicFramePr>
            <p:xfrm>
              <a:off x="232893" y="694687"/>
              <a:ext cx="11192624" cy="5468625"/>
            </p:xfrm>
            <a:graphic>
              <a:graphicData uri="http://schemas.microsoft.com/office/powerpoint/2016/summaryzoom">
                <psuz:summaryZm>
                  <psuz:summaryZmObj sectionId="{13BEEDC8-0A68-4AA1-8069-953E76DFE3B2}">
                    <psuz:zmPr id="{30BB805E-B4BC-084A-899E-950CFCD5AC53}" transitionDur="1000">
                      <p166:blipFill xmlns:p166="http://schemas.microsoft.com/office/powerpoint/2016/6/main">
                        <a:blip r:embed="rId2"/>
                        <a:stretch>
                          <a:fillRect/>
                        </a:stretch>
                      </p166:blipFill>
                      <p166:spPr xmlns:p166="http://schemas.microsoft.com/office/powerpoint/2016/6/main">
                        <a:xfrm>
                          <a:off x="433714" y="782600"/>
                          <a:ext cx="3357787" cy="1888754"/>
                        </a:xfrm>
                        <a:prstGeom prst="rect">
                          <a:avLst/>
                        </a:prstGeom>
                        <a:ln w="3175">
                          <a:solidFill>
                            <a:prstClr val="ltGray"/>
                          </a:solidFill>
                        </a:ln>
                      </p166:spPr>
                    </psuz:zmPr>
                  </psuz:summaryZmObj>
                  <psuz:summaryZmObj sectionId="{4D909DF9-7A43-4E41-99A1-DBA9775339D8}">
                    <psuz:zmPr id="{1CB91B61-4A4C-2743-99F5-708D675A3D2B}" transitionDur="1000">
                      <p166:blipFill xmlns:p166="http://schemas.microsoft.com/office/powerpoint/2016/6/main">
                        <a:blip r:embed="rId3"/>
                        <a:stretch>
                          <a:fillRect/>
                        </a:stretch>
                      </p166:blipFill>
                      <p166:spPr xmlns:p166="http://schemas.microsoft.com/office/powerpoint/2016/6/main">
                        <a:xfrm>
                          <a:off x="3917418" y="782600"/>
                          <a:ext cx="3357787" cy="1888754"/>
                        </a:xfrm>
                        <a:prstGeom prst="rect">
                          <a:avLst/>
                        </a:prstGeom>
                        <a:ln w="3175">
                          <a:solidFill>
                            <a:prstClr val="ltGray"/>
                          </a:solidFill>
                        </a:ln>
                      </p166:spPr>
                    </psuz:zmPr>
                  </psuz:summaryZmObj>
                  <psuz:summaryZmObj sectionId="{344184F3-A0D0-4435-A548-2EBC17663512}">
                    <psuz:zmPr id="{0DBA0E61-2DB7-7840-8425-66D8F1EB719D}" transitionDur="1000">
                      <p166:blipFill xmlns:p166="http://schemas.microsoft.com/office/powerpoint/2016/6/main">
                        <a:blip r:embed="rId4"/>
                        <a:stretch>
                          <a:fillRect/>
                        </a:stretch>
                      </p166:blipFill>
                      <p166:spPr xmlns:p166="http://schemas.microsoft.com/office/powerpoint/2016/6/main">
                        <a:xfrm>
                          <a:off x="7401122" y="782600"/>
                          <a:ext cx="3357787" cy="1888754"/>
                        </a:xfrm>
                        <a:prstGeom prst="rect">
                          <a:avLst/>
                        </a:prstGeom>
                        <a:ln w="3175">
                          <a:solidFill>
                            <a:prstClr val="ltGray"/>
                          </a:solidFill>
                        </a:ln>
                      </p166:spPr>
                    </psuz:zmPr>
                  </psuz:summaryZmObj>
                  <psuz:summaryZmObj sectionId="{37860E04-F38E-3440-9CB0-73C818124D86}">
                    <psuz:zmPr id="{0C17D442-4C82-954B-A73F-7DEDAEFCA297}" transitionDur="1000">
                      <p166:blipFill xmlns:p166="http://schemas.microsoft.com/office/powerpoint/2016/6/main">
                        <a:blip r:embed="rId5"/>
                        <a:stretch>
                          <a:fillRect/>
                        </a:stretch>
                      </p166:blipFill>
                      <p166:spPr xmlns:p166="http://schemas.microsoft.com/office/powerpoint/2016/6/main">
                        <a:xfrm>
                          <a:off x="433714" y="2797271"/>
                          <a:ext cx="3357787" cy="1888754"/>
                        </a:xfrm>
                        <a:prstGeom prst="rect">
                          <a:avLst/>
                        </a:prstGeom>
                        <a:ln w="3175">
                          <a:solidFill>
                            <a:prstClr val="ltGray"/>
                          </a:solidFill>
                        </a:ln>
                      </p166:spPr>
                    </psuz:zmPr>
                  </psuz:summaryZmObj>
                  <psuz:summaryZmObj sectionId="{A6F0BD40-4848-4DC0-9D8E-FF688567E9B8}">
                    <psuz:zmPr id="{DA53560A-448F-9341-8241-7D44DE4F719B}" transitionDur="1000">
                      <p166:blipFill xmlns:p166="http://schemas.microsoft.com/office/powerpoint/2016/6/main">
                        <a:blip r:embed="rId6"/>
                        <a:stretch>
                          <a:fillRect/>
                        </a:stretch>
                      </p166:blipFill>
                      <p166:spPr xmlns:p166="http://schemas.microsoft.com/office/powerpoint/2016/6/main">
                        <a:xfrm>
                          <a:off x="3917418" y="2797271"/>
                          <a:ext cx="3357787" cy="1888754"/>
                        </a:xfrm>
                        <a:prstGeom prst="rect">
                          <a:avLst/>
                        </a:prstGeom>
                        <a:ln w="3175">
                          <a:solidFill>
                            <a:prstClr val="ltGray"/>
                          </a:solidFill>
                        </a:ln>
                      </p166:spPr>
                    </psuz:zmPr>
                  </psuz:summaryZmObj>
                  <psuz:summaryZmObj sectionId="{BE2C6CC1-4591-4870-81A2-B0F31A996AC8}">
                    <psuz:zmPr id="{7421D07F-144F-4140-AA30-E5F9CE843024}" transitionDur="1000">
                      <p166:blipFill xmlns:p166="http://schemas.microsoft.com/office/powerpoint/2016/6/main">
                        <a:blip r:embed="rId7"/>
                        <a:stretch>
                          <a:fillRect/>
                        </a:stretch>
                      </p166:blipFill>
                      <p166:spPr xmlns:p166="http://schemas.microsoft.com/office/powerpoint/2016/6/main">
                        <a:xfrm>
                          <a:off x="7401122" y="2797271"/>
                          <a:ext cx="3357787" cy="1888754"/>
                        </a:xfrm>
                        <a:prstGeom prst="rect">
                          <a:avLst/>
                        </a:prstGeom>
                        <a:ln w="3175">
                          <a:solidFill>
                            <a:prstClr val="ltGray"/>
                          </a:solidFill>
                        </a:ln>
                      </p166:spPr>
                    </psuz:zmPr>
                  </psuz:summaryZmObj>
                  <psuz:gridLayout/>
                </psuz:summaryZm>
              </a:graphicData>
            </a:graphic>
          </p:graphicFrame>
        </mc:Choice>
        <mc:Fallback>
          <p:grpSp>
            <p:nvGrpSpPr>
              <p:cNvPr id="5" name="Summary Zoom 4">
                <a:extLst>
                  <a:ext uri="{FF2B5EF4-FFF2-40B4-BE49-F238E27FC236}">
                    <a16:creationId xmlns:a16="http://schemas.microsoft.com/office/drawing/2014/main" id="{40B6EA81-8011-FA51-4886-2D55BBBAE1F8}"/>
                  </a:ext>
                </a:extLst>
              </p:cNvPr>
              <p:cNvGrpSpPr>
                <a:grpSpLocks noGrp="1" noUngrp="1" noRot="1" noChangeAspect="1" noMove="1" noResize="1"/>
              </p:cNvGrpSpPr>
              <p:nvPr/>
            </p:nvGrpSpPr>
            <p:grpSpPr>
              <a:xfrm>
                <a:off x="232893" y="694687"/>
                <a:ext cx="11192624" cy="5468625"/>
                <a:chOff x="232893" y="694687"/>
                <a:chExt cx="11192624" cy="5468625"/>
              </a:xfrm>
            </p:grpSpPr>
            <p:pic>
              <p:nvPicPr>
                <p:cNvPr id="2" name="Picture 2">
                  <a:hlinkClick r:id="rId8" action="ppaction://hlinksldjump"/>
                </p:cNvPr>
                <p:cNvPicPr>
                  <a:picLocks noSelect="1" noRot="1" noChangeAspect="1" noMove="1" noResize="1" noEditPoints="1" noAdjustHandles="1" noChangeArrowheads="1" noChangeShapeType="1"/>
                </p:cNvPicPr>
                <p:nvPr/>
              </p:nvPicPr>
              <p:blipFill>
                <a:blip r:embed="rId9"/>
                <a:stretch>
                  <a:fillRect/>
                </a:stretch>
              </p:blipFill>
              <p:spPr>
                <a:xfrm>
                  <a:off x="666607" y="1477287"/>
                  <a:ext cx="3357787" cy="1888754"/>
                </a:xfrm>
                <a:prstGeom prst="rect">
                  <a:avLst/>
                </a:prstGeom>
                <a:ln w="3175">
                  <a:solidFill>
                    <a:prstClr val="ltGray"/>
                  </a:solidFill>
                </a:ln>
              </p:spPr>
            </p:pic>
            <p:pic>
              <p:nvPicPr>
                <p:cNvPr id="3" name="Picture 3">
                  <a:hlinkClick r:id="rId10" action="ppaction://hlinksldjump"/>
                </p:cNvPr>
                <p:cNvPicPr>
                  <a:picLocks noSelect="1" noRot="1" noChangeAspect="1" noMove="1" noResize="1" noEditPoints="1" noAdjustHandles="1" noChangeArrowheads="1" noChangeShapeType="1"/>
                </p:cNvPicPr>
                <p:nvPr/>
              </p:nvPicPr>
              <p:blipFill>
                <a:blip r:embed="rId11"/>
                <a:stretch>
                  <a:fillRect/>
                </a:stretch>
              </p:blipFill>
              <p:spPr>
                <a:xfrm>
                  <a:off x="4150311" y="1477287"/>
                  <a:ext cx="3357787" cy="1888754"/>
                </a:xfrm>
                <a:prstGeom prst="rect">
                  <a:avLst/>
                </a:prstGeom>
                <a:ln w="3175">
                  <a:solidFill>
                    <a:prstClr val="ltGray"/>
                  </a:solidFill>
                </a:ln>
              </p:spPr>
            </p:pic>
            <p:pic>
              <p:nvPicPr>
                <p:cNvPr id="4" name="Picture 4">
                  <a:hlinkClick r:id="rId12" action="ppaction://hlinksldjump"/>
                </p:cNvPr>
                <p:cNvPicPr>
                  <a:picLocks noSelect="1" noRot="1" noChangeAspect="1" noMove="1" noResize="1" noEditPoints="1" noAdjustHandles="1" noChangeArrowheads="1" noChangeShapeType="1"/>
                </p:cNvPicPr>
                <p:nvPr/>
              </p:nvPicPr>
              <p:blipFill>
                <a:blip r:embed="rId13"/>
                <a:stretch>
                  <a:fillRect/>
                </a:stretch>
              </p:blipFill>
              <p:spPr>
                <a:xfrm>
                  <a:off x="7634015" y="1477287"/>
                  <a:ext cx="3357787" cy="1888754"/>
                </a:xfrm>
                <a:prstGeom prst="rect">
                  <a:avLst/>
                </a:prstGeom>
                <a:ln w="3175">
                  <a:solidFill>
                    <a:prstClr val="ltGray"/>
                  </a:solidFill>
                </a:ln>
              </p:spPr>
            </p:pic>
            <p:pic>
              <p:nvPicPr>
                <p:cNvPr id="6" name="Picture 6">
                  <a:hlinkClick r:id="rId14" action="ppaction://hlinksldjump"/>
                </p:cNvPr>
                <p:cNvPicPr>
                  <a:picLocks noSelect="1" noRot="1" noChangeAspect="1" noMove="1" noResize="1" noEditPoints="1" noAdjustHandles="1" noChangeArrowheads="1" noChangeShapeType="1"/>
                </p:cNvPicPr>
                <p:nvPr/>
              </p:nvPicPr>
              <p:blipFill>
                <a:blip r:embed="rId15"/>
                <a:stretch>
                  <a:fillRect/>
                </a:stretch>
              </p:blipFill>
              <p:spPr>
                <a:xfrm>
                  <a:off x="666607" y="3491958"/>
                  <a:ext cx="3357787" cy="1888754"/>
                </a:xfrm>
                <a:prstGeom prst="rect">
                  <a:avLst/>
                </a:prstGeom>
                <a:ln w="3175">
                  <a:solidFill>
                    <a:prstClr val="ltGray"/>
                  </a:solidFill>
                </a:ln>
              </p:spPr>
            </p:pic>
            <p:pic>
              <p:nvPicPr>
                <p:cNvPr id="7" name="Picture 7">
                  <a:hlinkClick r:id="rId16" action="ppaction://hlinksldjump"/>
                </p:cNvPr>
                <p:cNvPicPr>
                  <a:picLocks noSelect="1" noRot="1" noChangeAspect="1" noMove="1" noResize="1" noEditPoints="1" noAdjustHandles="1" noChangeArrowheads="1" noChangeShapeType="1"/>
                </p:cNvPicPr>
                <p:nvPr/>
              </p:nvPicPr>
              <p:blipFill>
                <a:blip r:embed="rId17"/>
                <a:stretch>
                  <a:fillRect/>
                </a:stretch>
              </p:blipFill>
              <p:spPr>
                <a:xfrm>
                  <a:off x="4150311" y="3491958"/>
                  <a:ext cx="3357787" cy="1888754"/>
                </a:xfrm>
                <a:prstGeom prst="rect">
                  <a:avLst/>
                </a:prstGeom>
                <a:ln w="3175">
                  <a:solidFill>
                    <a:prstClr val="ltGray"/>
                  </a:solidFill>
                </a:ln>
              </p:spPr>
            </p:pic>
            <p:pic>
              <p:nvPicPr>
                <p:cNvPr id="8" name="Picture 8">
                  <a:hlinkClick r:id="rId18" action="ppaction://hlinksldjump"/>
                </p:cNvPr>
                <p:cNvPicPr>
                  <a:picLocks noSelect="1" noRot="1" noChangeAspect="1" noMove="1" noResize="1" noEditPoints="1" noAdjustHandles="1" noChangeArrowheads="1" noChangeShapeType="1"/>
                </p:cNvPicPr>
                <p:nvPr/>
              </p:nvPicPr>
              <p:blipFill>
                <a:blip r:embed="rId19"/>
                <a:stretch>
                  <a:fillRect/>
                </a:stretch>
              </p:blipFill>
              <p:spPr>
                <a:xfrm>
                  <a:off x="7634015" y="3491958"/>
                  <a:ext cx="3357787" cy="1888754"/>
                </a:xfrm>
                <a:prstGeom prst="rect">
                  <a:avLst/>
                </a:prstGeom>
                <a:ln w="3175">
                  <a:solidFill>
                    <a:prstClr val="ltGray"/>
                  </a:solidFill>
                </a:ln>
              </p:spPr>
            </p:pic>
          </p:grpSp>
        </mc:Fallback>
      </mc:AlternateContent>
    </p:spTree>
    <p:extLst>
      <p:ext uri="{BB962C8B-B14F-4D97-AF65-F5344CB8AC3E}">
        <p14:creationId xmlns:p14="http://schemas.microsoft.com/office/powerpoint/2010/main" val="4139591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674E05A-50CC-7CF7-2D4F-14E7E1D56E87}"/>
              </a:ext>
            </a:extLst>
          </p:cNvPr>
          <p:cNvSpPr>
            <a:spLocks noGrp="1"/>
          </p:cNvSpPr>
          <p:nvPr>
            <p:ph type="title" idx="4294967295"/>
          </p:nvPr>
        </p:nvSpPr>
        <p:spPr>
          <a:xfrm>
            <a:off x="255181" y="108316"/>
            <a:ext cx="8953500" cy="1325563"/>
          </a:xfrm>
        </p:spPr>
        <p:txBody>
          <a:bodyPr>
            <a:normAutofit/>
          </a:bodyPr>
          <a:lstStyle/>
          <a:p>
            <a:r>
              <a:rPr lang="en-GB" sz="4400" b="1">
                <a:latin typeface="Calibri"/>
              </a:rPr>
              <a:t>A master class in wordology</a:t>
            </a:r>
            <a:endParaRPr lang="en-GB"/>
          </a:p>
        </p:txBody>
      </p:sp>
      <p:pic>
        <p:nvPicPr>
          <p:cNvPr id="2" name="Online Media 1" title="Communication with the two Ronnies">
            <a:hlinkClick r:id="" action="ppaction://media"/>
            <a:extLst>
              <a:ext uri="{FF2B5EF4-FFF2-40B4-BE49-F238E27FC236}">
                <a16:creationId xmlns:a16="http://schemas.microsoft.com/office/drawing/2014/main" id="{876BBC48-B823-F988-B2B6-AD8EA04A2078}"/>
              </a:ext>
            </a:extLst>
          </p:cNvPr>
          <p:cNvPicPr>
            <a:picLocks noRot="1" noChangeAspect="1"/>
          </p:cNvPicPr>
          <p:nvPr>
            <a:videoFile r:link="rId1"/>
          </p:nvPr>
        </p:nvPicPr>
        <p:blipFill>
          <a:blip r:embed="rId4"/>
          <a:stretch>
            <a:fillRect/>
          </a:stretch>
        </p:blipFill>
        <p:spPr>
          <a:xfrm>
            <a:off x="1315218" y="1228299"/>
            <a:ext cx="8624020" cy="4858603"/>
          </a:xfrm>
          <a:prstGeom prst="rect">
            <a:avLst/>
          </a:prstGeom>
        </p:spPr>
      </p:pic>
    </p:spTree>
    <p:extLst>
      <p:ext uri="{BB962C8B-B14F-4D97-AF65-F5344CB8AC3E}">
        <p14:creationId xmlns:p14="http://schemas.microsoft.com/office/powerpoint/2010/main" val="266520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red&#10;&#10;Description automatically generated">
            <a:extLst>
              <a:ext uri="{FF2B5EF4-FFF2-40B4-BE49-F238E27FC236}">
                <a16:creationId xmlns:a16="http://schemas.microsoft.com/office/drawing/2014/main" id="{2713E091-5914-7A61-D13F-5A286901B5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70310" y="646040"/>
            <a:ext cx="3710237" cy="4817771"/>
          </a:xfrm>
          <a:prstGeom prst="rect">
            <a:avLst/>
          </a:prstGeom>
        </p:spPr>
      </p:pic>
      <p:sp>
        <p:nvSpPr>
          <p:cNvPr id="3" name="Slide Number Placeholder 2">
            <a:extLst>
              <a:ext uri="{FF2B5EF4-FFF2-40B4-BE49-F238E27FC236}">
                <a16:creationId xmlns:a16="http://schemas.microsoft.com/office/drawing/2014/main" id="{122EC090-0C75-8AB7-FFA4-E3D4288826DC}"/>
              </a:ext>
            </a:extLst>
          </p:cNvPr>
          <p:cNvSpPr>
            <a:spLocks noGrp="1"/>
          </p:cNvSpPr>
          <p:nvPr>
            <p:ph type="sldNum" sz="quarter" idx="4294967295"/>
          </p:nvPr>
        </p:nvSpPr>
        <p:spPr>
          <a:xfrm>
            <a:off x="8610600" y="635635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BDDB7F4-472C-4A3D-9360-4D7C5E5C324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80A35736-4D0D-A278-A40F-1317E0FBAA96}"/>
              </a:ext>
            </a:extLst>
          </p:cNvPr>
          <p:cNvGrpSpPr/>
          <p:nvPr/>
        </p:nvGrpSpPr>
        <p:grpSpPr>
          <a:xfrm>
            <a:off x="15271775" y="1109580"/>
            <a:ext cx="4657492" cy="4354231"/>
            <a:chOff x="8462541" y="927781"/>
            <a:chExt cx="5303060" cy="5035391"/>
          </a:xfrm>
        </p:grpSpPr>
        <p:graphicFrame>
          <p:nvGraphicFramePr>
            <p:cNvPr id="9" name="Diagram 8">
              <a:extLst>
                <a:ext uri="{FF2B5EF4-FFF2-40B4-BE49-F238E27FC236}">
                  <a16:creationId xmlns:a16="http://schemas.microsoft.com/office/drawing/2014/main" id="{673FC822-3268-8F3E-89A9-25D0327732E3}"/>
                </a:ext>
              </a:extLst>
            </p:cNvPr>
            <p:cNvGraphicFramePr/>
            <p:nvPr/>
          </p:nvGraphicFramePr>
          <p:xfrm>
            <a:off x="8462541" y="927781"/>
            <a:ext cx="5303060" cy="503539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 name="Graphic 9" descr="Radio microphone with solid fill">
              <a:extLst>
                <a:ext uri="{FF2B5EF4-FFF2-40B4-BE49-F238E27FC236}">
                  <a16:creationId xmlns:a16="http://schemas.microsoft.com/office/drawing/2014/main" id="{86DA1EDE-1245-0E2E-FDBC-AE5E2372D0E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8768632" y="2980976"/>
              <a:ext cx="1236285" cy="1236285"/>
            </a:xfrm>
            <a:prstGeom prst="rect">
              <a:avLst/>
            </a:prstGeom>
          </p:spPr>
        </p:pic>
      </p:grpSp>
      <p:sp>
        <p:nvSpPr>
          <p:cNvPr id="11" name="Rectangle 2">
            <a:extLst>
              <a:ext uri="{FF2B5EF4-FFF2-40B4-BE49-F238E27FC236}">
                <a16:creationId xmlns:a16="http://schemas.microsoft.com/office/drawing/2014/main" id="{9BB8B115-3D27-129D-B659-AE29479F33EF}"/>
              </a:ext>
            </a:extLst>
          </p:cNvPr>
          <p:cNvSpPr txBox="1">
            <a:spLocks noChangeArrowheads="1"/>
          </p:cNvSpPr>
          <p:nvPr/>
        </p:nvSpPr>
        <p:spPr bwMode="auto">
          <a:xfrm>
            <a:off x="225666" y="603081"/>
            <a:ext cx="4886850" cy="307060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altLang="en-US" sz="4800" b="1">
                <a:solidFill>
                  <a:srgbClr val="4D2D78"/>
                </a:solidFill>
                <a:latin typeface="Calibri" panose="020F0502020204030204"/>
              </a:rPr>
              <a:t>Voice</a:t>
            </a:r>
            <a:endParaRPr lang="en-GB" altLang="en-US" sz="2800" b="1">
              <a:solidFill>
                <a:srgbClr val="4D2D78"/>
              </a:solidFill>
              <a:latin typeface="Calibri" panose="020F0502020204030204"/>
              <a:cs typeface="Calibri" panose="020F0502020204030204"/>
            </a:endParaRPr>
          </a:p>
          <a:p>
            <a:pPr>
              <a:defRPr/>
            </a:pPr>
            <a:r>
              <a:rPr lang="en-GB" altLang="en-US" sz="2800" b="1" i="1">
                <a:solidFill>
                  <a:srgbClr val="4D2D78"/>
                </a:solidFill>
                <a:latin typeface="Calibri" panose="020F0502020204030204"/>
              </a:rPr>
              <a:t>It's</a:t>
            </a:r>
            <a:r>
              <a:rPr kumimoji="0" lang="en-GB" altLang="en-US" sz="2800" b="1" i="1" u="none" strike="noStrike" kern="1200" cap="none" spc="0" normalizeH="0" baseline="0" noProof="0">
                <a:ln>
                  <a:noFill/>
                </a:ln>
                <a:solidFill>
                  <a:srgbClr val="4D2D78"/>
                </a:solidFill>
                <a:effectLst/>
                <a:uLnTx/>
                <a:uFillTx/>
                <a:latin typeface="Calibri" panose="020F0502020204030204"/>
                <a:ea typeface="+mj-ea"/>
                <a:cs typeface="+mj-cs"/>
              </a:rPr>
              <a:t> is our best </a:t>
            </a:r>
            <a:r>
              <a:rPr lang="en-GB" altLang="en-US" sz="2800" b="1" i="1">
                <a:solidFill>
                  <a:srgbClr val="4D2D78"/>
                </a:solidFill>
                <a:latin typeface="Calibri" panose="020F0502020204030204"/>
              </a:rPr>
              <a:t>tool....</a:t>
            </a:r>
            <a:r>
              <a:rPr kumimoji="0" lang="en-GB" altLang="en-US" sz="2800" b="1" i="0" u="none" strike="noStrike" kern="1200" cap="none" spc="0" normalizeH="0" baseline="0" noProof="0">
                <a:ln>
                  <a:noFill/>
                </a:ln>
                <a:solidFill>
                  <a:srgbClr val="4D2D78"/>
                </a:solidFill>
                <a:effectLst/>
                <a:uLnTx/>
                <a:uFillTx/>
                <a:latin typeface="Calibri" panose="020F0502020204030204"/>
                <a:ea typeface="+mj-ea"/>
                <a:cs typeface="+mj-cs"/>
              </a:rPr>
              <a:t/>
            </a:r>
            <a:br>
              <a:rPr kumimoji="0" lang="en-GB" altLang="en-US" sz="2800" b="1" i="0" u="none" strike="noStrike" kern="1200" cap="none" spc="0" normalizeH="0" baseline="0" noProof="0">
                <a:ln>
                  <a:noFill/>
                </a:ln>
                <a:solidFill>
                  <a:srgbClr val="4D2D78"/>
                </a:solidFill>
                <a:effectLst/>
                <a:uLnTx/>
                <a:uFillTx/>
                <a:latin typeface="Calibri" panose="020F0502020204030204"/>
                <a:ea typeface="+mj-ea"/>
                <a:cs typeface="+mj-cs"/>
              </a:rPr>
            </a:br>
            <a:endParaRPr lang="en-GB" altLang="en-US" sz="2800" b="1">
              <a:solidFill>
                <a:srgbClr val="4D2D78"/>
              </a:solidFill>
              <a:latin typeface="Calibri" panose="020F0502020204030204"/>
              <a:cs typeface="Calibri"/>
            </a:endParaRPr>
          </a:p>
          <a:p>
            <a:pPr marL="457200" indent="-457200">
              <a:buFont typeface="Arial"/>
              <a:buChar char="•"/>
              <a:defRPr/>
            </a:pPr>
            <a:r>
              <a:rPr kumimoji="0" lang="en-GB" altLang="en-US" sz="2800" b="1" i="0" u="none" strike="noStrike" kern="1200" cap="none" spc="0" normalizeH="0" baseline="0" noProof="0">
                <a:ln>
                  <a:noFill/>
                </a:ln>
                <a:solidFill>
                  <a:srgbClr val="4D2D78"/>
                </a:solidFill>
                <a:effectLst/>
                <a:uLnTx/>
                <a:uFillTx/>
                <a:latin typeface="Calibri" panose="020F0502020204030204"/>
                <a:ea typeface="+mj-ea"/>
                <a:cs typeface="+mj-cs"/>
              </a:rPr>
              <a:t>How we say</a:t>
            </a:r>
            <a:r>
              <a:rPr lang="en-GB" altLang="en-US" sz="2800" b="1">
                <a:solidFill>
                  <a:srgbClr val="4D2D78"/>
                </a:solidFill>
                <a:latin typeface="Calibri" panose="020F0502020204030204"/>
              </a:rPr>
              <a:t>: paraverbal</a:t>
            </a:r>
            <a:endParaRPr lang="en-GB" altLang="en-US" sz="2400" b="1">
              <a:solidFill>
                <a:srgbClr val="4D2D78"/>
              </a:solidFill>
              <a:latin typeface="Calibri Light" panose="020F0302020204030204"/>
              <a:cs typeface="Calibri Light" panose="020F0302020204030204"/>
            </a:endParaRPr>
          </a:p>
          <a:p>
            <a:pPr marL="457200" indent="-457200">
              <a:buFont typeface="Arial"/>
              <a:buChar char="•"/>
              <a:defRPr/>
            </a:pPr>
            <a:endParaRPr lang="en-GB" altLang="en-US" sz="2800" b="1">
              <a:solidFill>
                <a:srgbClr val="4D2D78"/>
              </a:solidFill>
              <a:latin typeface="Calibri" panose="020F0502020204030204"/>
              <a:cs typeface="Calibri" panose="020F0502020204030204"/>
            </a:endParaRPr>
          </a:p>
          <a:p>
            <a:pPr marL="457200" indent="-457200">
              <a:buFont typeface="Arial"/>
              <a:buChar char="•"/>
              <a:defRPr/>
            </a:pPr>
            <a:r>
              <a:rPr lang="en-GB" altLang="en-US" sz="2800" b="1">
                <a:solidFill>
                  <a:srgbClr val="4D2D78"/>
                </a:solidFill>
                <a:latin typeface="Calibri" panose="020F0502020204030204"/>
              </a:rPr>
              <a:t>Wordology: what</a:t>
            </a:r>
            <a:r>
              <a:rPr kumimoji="0" lang="en-GB" altLang="en-US" sz="2800" b="1" i="0" u="none" strike="noStrike" kern="1200" cap="none" spc="0" normalizeH="0" baseline="0" noProof="0">
                <a:ln>
                  <a:noFill/>
                </a:ln>
                <a:solidFill>
                  <a:srgbClr val="4D2D78"/>
                </a:solidFill>
                <a:effectLst/>
                <a:uLnTx/>
                <a:uFillTx/>
                <a:latin typeface="Calibri" panose="020F0502020204030204"/>
                <a:ea typeface="+mj-ea"/>
                <a:cs typeface="+mj-cs"/>
              </a:rPr>
              <a:t> we say</a:t>
            </a:r>
            <a:endParaRPr lang="en-GB" altLang="en-US" sz="2400" b="1" i="0" u="none" strike="noStrike" kern="1200" cap="none" spc="0" normalizeH="0" baseline="0" noProof="0">
              <a:ln>
                <a:noFill/>
              </a:ln>
              <a:solidFill>
                <a:srgbClr val="4D2D78"/>
              </a:solidFill>
              <a:effectLst/>
              <a:uLnTx/>
              <a:uFillTx/>
              <a:latin typeface="Calibri Light" panose="020F0302020204030204"/>
              <a:cs typeface="Calibri Light" panose="020F0302020204030204"/>
            </a:endParaRPr>
          </a:p>
        </p:txBody>
      </p:sp>
      <p:pic>
        <p:nvPicPr>
          <p:cNvPr id="12" name="Track 1_Quick.m4a">
            <a:hlinkClick r:id="" action="ppaction://media"/>
            <a:extLst>
              <a:ext uri="{FF2B5EF4-FFF2-40B4-BE49-F238E27FC236}">
                <a16:creationId xmlns:a16="http://schemas.microsoft.com/office/drawing/2014/main" id="{90771AAC-04D6-D3C9-E169-28BCE8B24470}"/>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4807716" y="5929314"/>
            <a:ext cx="609600" cy="609600"/>
          </a:xfrm>
          <a:prstGeom prst="rect">
            <a:avLst/>
          </a:prstGeom>
          <a:ln>
            <a:solidFill>
              <a:schemeClr val="accent1"/>
            </a:solidFill>
          </a:ln>
        </p:spPr>
      </p:pic>
      <p:pic>
        <p:nvPicPr>
          <p:cNvPr id="13" name="Track 2_Low Slow.m4a">
            <a:hlinkClick r:id="" action="ppaction://media"/>
            <a:extLst>
              <a:ext uri="{FF2B5EF4-FFF2-40B4-BE49-F238E27FC236}">
                <a16:creationId xmlns:a16="http://schemas.microsoft.com/office/drawing/2014/main" id="{EFB491B7-9796-658A-CBCE-101656DCF7A5}"/>
              </a:ext>
            </a:extLst>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6562487" y="5929314"/>
            <a:ext cx="609600" cy="609600"/>
          </a:xfrm>
          <a:prstGeom prst="rect">
            <a:avLst/>
          </a:prstGeom>
          <a:ln>
            <a:solidFill>
              <a:schemeClr val="accent1"/>
            </a:solidFill>
          </a:ln>
        </p:spPr>
      </p:pic>
      <p:pic>
        <p:nvPicPr>
          <p:cNvPr id="5" name="Picture 4">
            <a:extLst>
              <a:ext uri="{FF2B5EF4-FFF2-40B4-BE49-F238E27FC236}">
                <a16:creationId xmlns:a16="http://schemas.microsoft.com/office/drawing/2014/main" id="{B9326684-F15B-F121-531F-37D55FED4B28}"/>
              </a:ext>
            </a:extLst>
          </p:cNvPr>
          <p:cNvPicPr>
            <a:picLocks noChangeAspect="1"/>
          </p:cNvPicPr>
          <p:nvPr/>
        </p:nvPicPr>
        <p:blipFill>
          <a:blip r:embed="rId16"/>
          <a:stretch>
            <a:fillRect/>
          </a:stretch>
        </p:blipFill>
        <p:spPr>
          <a:xfrm>
            <a:off x="792044" y="3457581"/>
            <a:ext cx="2248214" cy="3096057"/>
          </a:xfrm>
          <a:prstGeom prst="rect">
            <a:avLst/>
          </a:prstGeom>
        </p:spPr>
      </p:pic>
      <p:sp>
        <p:nvSpPr>
          <p:cNvPr id="6" name="Content Placeholder 5">
            <a:extLst>
              <a:ext uri="{FF2B5EF4-FFF2-40B4-BE49-F238E27FC236}">
                <a16:creationId xmlns:a16="http://schemas.microsoft.com/office/drawing/2014/main" id="{F96ADEB8-2F5E-A710-1DF3-F56DF0AF2138}"/>
              </a:ext>
            </a:extLst>
          </p:cNvPr>
          <p:cNvSpPr txBox="1">
            <a:spLocks/>
          </p:cNvSpPr>
          <p:nvPr/>
        </p:nvSpPr>
        <p:spPr>
          <a:xfrm>
            <a:off x="7448856" y="1048695"/>
            <a:ext cx="4114800" cy="4817771"/>
          </a:xfrm>
          <a:prstGeom prst="rect">
            <a:avLst/>
          </a:prstGeom>
        </p:spPr>
        <p:txBody>
          <a:bodyPr>
            <a:normAutofit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4D2D78"/>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D2D78"/>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D2D78"/>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D2D78"/>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D2D7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6600" b="1" i="0" u="none" strike="noStrike" kern="1200" cap="none" spc="0" normalizeH="0" baseline="0" noProof="0">
                <a:ln>
                  <a:noFill/>
                </a:ln>
                <a:solidFill>
                  <a:srgbClr val="C85082"/>
                </a:solidFill>
                <a:effectLst/>
                <a:uLnTx/>
                <a:uFillTx/>
                <a:latin typeface="Arial" panose="020B0604020202020204" pitchFamily="34" charset="0"/>
                <a:ea typeface="+mn-ea"/>
                <a:cs typeface="Arial" panose="020B0604020202020204" pitchFamily="34" charset="0"/>
              </a:rPr>
              <a:t>L</a:t>
            </a:r>
            <a:r>
              <a:rPr kumimoji="0" lang="en-GB" sz="4400" b="0" i="0" u="none" strike="noStrike" kern="1200" cap="none" spc="0" normalizeH="0" baseline="0" noProof="0">
                <a:ln>
                  <a:noFill/>
                </a:ln>
                <a:solidFill>
                  <a:srgbClr val="4D2D78"/>
                </a:solidFill>
                <a:effectLst/>
                <a:uLnTx/>
                <a:uFillTx/>
                <a:latin typeface="Arial" panose="020B0604020202020204" pitchFamily="34" charset="0"/>
                <a:ea typeface="+mn-ea"/>
                <a:cs typeface="Arial" panose="020B0604020202020204" pitchFamily="34" charset="0"/>
              </a:rPr>
              <a:t>isten</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5400" b="1" i="0" u="none" strike="noStrike" kern="1200" cap="none" spc="0" normalizeH="0" baseline="0" noProof="0">
                <a:ln>
                  <a:noFill/>
                </a:ln>
                <a:solidFill>
                  <a:srgbClr val="C85082"/>
                </a:solidFill>
                <a:effectLst/>
                <a:uLnTx/>
                <a:uFillTx/>
                <a:latin typeface="Arial" panose="020B0604020202020204" pitchFamily="34" charset="0"/>
                <a:ea typeface="+mn-ea"/>
                <a:cs typeface="Arial" panose="020B0604020202020204" pitchFamily="34" charset="0"/>
              </a:rPr>
              <a:t>A</a:t>
            </a:r>
            <a:r>
              <a:rPr kumimoji="0" lang="en-GB" sz="4400" b="0" i="0" u="none" strike="noStrike" kern="1200" cap="none" spc="0" normalizeH="0" baseline="0" noProof="0">
                <a:ln>
                  <a:noFill/>
                </a:ln>
                <a:solidFill>
                  <a:srgbClr val="4D2D78"/>
                </a:solidFill>
                <a:effectLst/>
                <a:uLnTx/>
                <a:uFillTx/>
                <a:latin typeface="Arial" panose="020B0604020202020204" pitchFamily="34" charset="0"/>
                <a:ea typeface="+mn-ea"/>
                <a:cs typeface="Arial" panose="020B0604020202020204" pitchFamily="34" charset="0"/>
              </a:rPr>
              <a:t>ccept feelings</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5400" b="1" i="0" u="none" strike="noStrike" kern="1200" cap="none" spc="0" normalizeH="0" baseline="0" noProof="0">
                <a:ln>
                  <a:noFill/>
                </a:ln>
                <a:solidFill>
                  <a:srgbClr val="C85082"/>
                </a:solidFill>
                <a:effectLst/>
                <a:uLnTx/>
                <a:uFillTx/>
                <a:latin typeface="Arial" panose="020B0604020202020204" pitchFamily="34" charset="0"/>
                <a:ea typeface="+mn-ea"/>
                <a:cs typeface="Arial" panose="020B0604020202020204" pitchFamily="34" charset="0"/>
              </a:rPr>
              <a:t>N</a:t>
            </a:r>
            <a:r>
              <a:rPr kumimoji="0" lang="en-GB" sz="4400" b="0" i="0" u="none" strike="noStrike" kern="1200" cap="none" spc="0" normalizeH="0" baseline="0" noProof="0">
                <a:ln>
                  <a:noFill/>
                </a:ln>
                <a:solidFill>
                  <a:srgbClr val="4D2D78"/>
                </a:solidFill>
                <a:effectLst/>
                <a:uLnTx/>
                <a:uFillTx/>
                <a:latin typeface="Arial" panose="020B0604020202020204" pitchFamily="34" charset="0"/>
                <a:ea typeface="+mn-ea"/>
                <a:cs typeface="Arial" panose="020B0604020202020204" pitchFamily="34" charset="0"/>
              </a:rPr>
              <a:t>ormalise</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5400" b="1" i="0" u="none" strike="noStrike" kern="1200" cap="none" spc="0" normalizeH="0" baseline="0" noProof="0">
                <a:ln>
                  <a:noFill/>
                </a:ln>
                <a:solidFill>
                  <a:srgbClr val="C85082"/>
                </a:solidFill>
                <a:effectLst/>
                <a:uLnTx/>
                <a:uFillTx/>
                <a:latin typeface="Arial" panose="020B0604020202020204" pitchFamily="34" charset="0"/>
                <a:ea typeface="+mn-ea"/>
                <a:cs typeface="Arial" panose="020B0604020202020204" pitchFamily="34" charset="0"/>
              </a:rPr>
              <a:t>E</a:t>
            </a:r>
            <a:r>
              <a:rPr kumimoji="0" lang="en-GB" sz="4400" b="0" i="0" u="none" strike="noStrike" kern="1200" cap="none" spc="0" normalizeH="0" baseline="0" noProof="0">
                <a:ln>
                  <a:noFill/>
                </a:ln>
                <a:solidFill>
                  <a:srgbClr val="4D2D78"/>
                </a:solidFill>
                <a:effectLst/>
                <a:uLnTx/>
                <a:uFillTx/>
                <a:latin typeface="Arial" panose="020B0604020202020204" pitchFamily="34" charset="0"/>
                <a:ea typeface="+mn-ea"/>
                <a:cs typeface="Arial" panose="020B0604020202020204" pitchFamily="34" charset="0"/>
              </a:rPr>
              <a:t>mpower</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5400" b="1" i="0" u="none" strike="noStrike" kern="1200" cap="none" spc="0" normalizeH="0" baseline="0" noProof="0">
                <a:ln>
                  <a:noFill/>
                </a:ln>
                <a:solidFill>
                  <a:srgbClr val="C85082"/>
                </a:solidFill>
                <a:effectLst/>
                <a:uLnTx/>
                <a:uFillTx/>
                <a:latin typeface="Arial" panose="020B0604020202020204" pitchFamily="34" charset="0"/>
                <a:ea typeface="+mn-ea"/>
                <a:cs typeface="Arial" panose="020B0604020202020204" pitchFamily="34" charset="0"/>
              </a:rPr>
              <a:t>S</a:t>
            </a:r>
            <a:r>
              <a:rPr kumimoji="0" lang="en-GB" sz="4400" b="0" i="0" u="none" strike="noStrike" kern="1200" cap="none" spc="0" normalizeH="0" baseline="0" noProof="0">
                <a:ln>
                  <a:noFill/>
                </a:ln>
                <a:solidFill>
                  <a:srgbClr val="4D2D78"/>
                </a:solidFill>
                <a:effectLst/>
                <a:uLnTx/>
                <a:uFillTx/>
                <a:latin typeface="Arial" panose="020B0604020202020204" pitchFamily="34" charset="0"/>
                <a:ea typeface="+mn-ea"/>
                <a:cs typeface="Arial" panose="020B0604020202020204" pitchFamily="34" charset="0"/>
              </a:rPr>
              <a:t>ignpost</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a:ln>
                <a:noFill/>
              </a:ln>
              <a:solidFill>
                <a:srgbClr val="4D2D7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29390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12"/>
                </p:tgtEl>
              </p:cMediaNode>
            </p:audio>
            <p:audio>
              <p:cMediaNode vol="80000">
                <p:cTn id="19" fill="hold" display="0">
                  <p:stCondLst>
                    <p:cond delay="indefinite"/>
                  </p:stCondLst>
                  <p:endCondLst>
                    <p:cond evt="onStopAudio" delay="0">
                      <p:tgtEl>
                        <p:sldTgt/>
                      </p:tgtEl>
                    </p:cond>
                  </p:endCondLst>
                </p:cTn>
                <p:tgtEl>
                  <p:spTgt spid="13"/>
                </p:tgtEl>
              </p:cMediaNode>
            </p:audio>
          </p:childTnLst>
        </p:cTn>
      </p:par>
    </p:tnLst>
    <p:bldLst>
      <p:bldP spid="11"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4294967295"/>
          </p:nvPr>
        </p:nvSpPr>
        <p:spPr bwMode="auto">
          <a:xfrm>
            <a:off x="1906197" y="1802232"/>
            <a:ext cx="5865891" cy="457556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lnSpcReduction="10000"/>
          </a:bodyPr>
          <a:lstStyle/>
          <a:p>
            <a:pPr marL="0" indent="0" eaLnBrk="1" hangingPunct="1">
              <a:buNone/>
              <a:defRPr/>
            </a:pPr>
            <a:r>
              <a:rPr lang="en-GB" altLang="en-US" sz="3500" b="1">
                <a:solidFill>
                  <a:srgbClr val="00B050"/>
                </a:solidFill>
              </a:rPr>
              <a:t>Verbal </a:t>
            </a:r>
            <a:r>
              <a:rPr lang="en-GB" altLang="en-US" sz="3500"/>
              <a:t>		</a:t>
            </a:r>
            <a:endParaRPr lang="en-GB" altLang="en-US" sz="3500">
              <a:cs typeface="Calibri" panose="020F0502020204030204"/>
            </a:endParaRPr>
          </a:p>
          <a:p>
            <a:pPr marL="342900" indent="-342900">
              <a:lnSpc>
                <a:spcPct val="110000"/>
              </a:lnSpc>
              <a:defRPr/>
            </a:pPr>
            <a:r>
              <a:rPr lang="en-GB" altLang="en-US" sz="2400" i="1">
                <a:solidFill>
                  <a:srgbClr val="00B050"/>
                </a:solidFill>
              </a:rPr>
              <a:t>What we say</a:t>
            </a:r>
            <a:endParaRPr lang="en-GB" altLang="en-US" sz="2400" i="1">
              <a:solidFill>
                <a:srgbClr val="00B050"/>
              </a:solidFill>
              <a:cs typeface="Calibri"/>
            </a:endParaRPr>
          </a:p>
          <a:p>
            <a:pPr marL="0" indent="0" eaLnBrk="1" hangingPunct="1">
              <a:lnSpc>
                <a:spcPct val="110000"/>
              </a:lnSpc>
              <a:buNone/>
              <a:defRPr/>
            </a:pPr>
            <a:r>
              <a:rPr lang="en-GB" altLang="en-US" sz="3500" b="1">
                <a:solidFill>
                  <a:srgbClr val="7030A0"/>
                </a:solidFill>
              </a:rPr>
              <a:t>Para-verbal</a:t>
            </a:r>
            <a:r>
              <a:rPr lang="en-GB" altLang="en-US" sz="3500"/>
              <a:t> 	</a:t>
            </a:r>
            <a:endParaRPr lang="en-GB" altLang="en-US" sz="3500">
              <a:cs typeface="Calibri" panose="020F0502020204030204"/>
            </a:endParaRPr>
          </a:p>
          <a:p>
            <a:pPr marL="342900" indent="-342900">
              <a:lnSpc>
                <a:spcPct val="110000"/>
              </a:lnSpc>
              <a:defRPr/>
            </a:pPr>
            <a:r>
              <a:rPr lang="en-GB" altLang="en-US" sz="2400" i="1">
                <a:solidFill>
                  <a:srgbClr val="7030A0"/>
                </a:solidFill>
              </a:rPr>
              <a:t>How we say it</a:t>
            </a:r>
            <a:endParaRPr lang="en-GB" altLang="en-US" sz="2400" i="1">
              <a:solidFill>
                <a:srgbClr val="7030A0"/>
              </a:solidFill>
              <a:cs typeface="Calibri"/>
            </a:endParaRPr>
          </a:p>
          <a:p>
            <a:pPr marL="0" indent="0" eaLnBrk="1" hangingPunct="1">
              <a:lnSpc>
                <a:spcPct val="110000"/>
              </a:lnSpc>
              <a:buNone/>
              <a:defRPr/>
            </a:pPr>
            <a:r>
              <a:rPr lang="en-GB" altLang="en-US" sz="3500" b="1">
                <a:solidFill>
                  <a:srgbClr val="FF0000"/>
                </a:solidFill>
              </a:rPr>
              <a:t>Non-verbal</a:t>
            </a:r>
            <a:r>
              <a:rPr lang="en-GB" altLang="en-US" sz="3500" b="1">
                <a:solidFill>
                  <a:srgbClr val="C93225"/>
                </a:solidFill>
              </a:rPr>
              <a:t> </a:t>
            </a:r>
            <a:r>
              <a:rPr lang="en-GB" altLang="en-US" sz="3500"/>
              <a:t>	</a:t>
            </a:r>
            <a:endParaRPr lang="en-GB" altLang="en-US" sz="3500">
              <a:cs typeface="Calibri" panose="020F0502020204030204"/>
            </a:endParaRPr>
          </a:p>
          <a:p>
            <a:pPr marL="457200" indent="-457200">
              <a:lnSpc>
                <a:spcPct val="110000"/>
              </a:lnSpc>
              <a:defRPr/>
            </a:pPr>
            <a:r>
              <a:rPr lang="en-GB" altLang="en-US" sz="2400" i="1">
                <a:solidFill>
                  <a:srgbClr val="FF0000"/>
                </a:solidFill>
              </a:rPr>
              <a:t>Expressions</a:t>
            </a:r>
            <a:endParaRPr lang="en-GB" altLang="en-US" sz="2400" i="1">
              <a:solidFill>
                <a:srgbClr val="FF0000"/>
              </a:solidFill>
              <a:cs typeface="Calibri"/>
            </a:endParaRPr>
          </a:p>
          <a:p>
            <a:pPr marL="457200" indent="-457200">
              <a:lnSpc>
                <a:spcPct val="110000"/>
              </a:lnSpc>
              <a:defRPr/>
            </a:pPr>
            <a:r>
              <a:rPr lang="en-GB" altLang="en-US" sz="2400" i="1">
                <a:solidFill>
                  <a:srgbClr val="FF0000"/>
                </a:solidFill>
              </a:rPr>
              <a:t>Language,                                           </a:t>
            </a:r>
            <a:endParaRPr lang="en-GB" altLang="en-US" sz="2400" i="1">
              <a:solidFill>
                <a:srgbClr val="FF0000"/>
              </a:solidFill>
              <a:cs typeface="Calibri"/>
            </a:endParaRPr>
          </a:p>
          <a:p>
            <a:pPr marL="457200" indent="-457200">
              <a:lnSpc>
                <a:spcPct val="110000"/>
              </a:lnSpc>
              <a:defRPr/>
            </a:pPr>
            <a:r>
              <a:rPr lang="en-GB" altLang="en-US" sz="2400" i="1">
                <a:solidFill>
                  <a:srgbClr val="FF0000"/>
                </a:solidFill>
              </a:rPr>
              <a:t>Gestures, everything else!</a:t>
            </a:r>
            <a:endParaRPr lang="en-GB" altLang="en-US" sz="2400" i="1">
              <a:solidFill>
                <a:srgbClr val="FF0000"/>
              </a:solidFill>
              <a:cs typeface="Calibri" panose="020F0502020204030204"/>
            </a:endParaRPr>
          </a:p>
        </p:txBody>
      </p:sp>
      <p:sp>
        <p:nvSpPr>
          <p:cNvPr id="3" name="Slide Number Placeholder 2"/>
          <p:cNvSpPr>
            <a:spLocks noGrp="1"/>
          </p:cNvSpPr>
          <p:nvPr>
            <p:ph type="sldNum" sz="quarter" idx="4294967295"/>
          </p:nvPr>
        </p:nvSpPr>
        <p:spPr>
          <a:xfrm>
            <a:off x="326409" y="6308393"/>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FC64A7-C6F7-4E64-84A0-169F7079270B}" type="slidenum">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TextBox 4">
            <a:extLst>
              <a:ext uri="{FF2B5EF4-FFF2-40B4-BE49-F238E27FC236}">
                <a16:creationId xmlns:a16="http://schemas.microsoft.com/office/drawing/2014/main" id="{F1DC963D-6AAE-3032-46B8-221D048302CF}"/>
              </a:ext>
            </a:extLst>
          </p:cNvPr>
          <p:cNvSpPr txBox="1"/>
          <p:nvPr/>
        </p:nvSpPr>
        <p:spPr>
          <a:xfrm>
            <a:off x="274360" y="255633"/>
            <a:ext cx="11530108" cy="126188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400" b="1" i="0" u="none" strike="noStrike" kern="1200" cap="none" spc="0" normalizeH="0" baseline="0" noProof="0">
                <a:ln>
                  <a:noFill/>
                </a:ln>
                <a:solidFill>
                  <a:srgbClr val="4D2D78"/>
                </a:solidFill>
                <a:effectLst/>
                <a:uLnTx/>
                <a:uFillTx/>
                <a:latin typeface="Calibri"/>
                <a:ea typeface="+mn-ea"/>
                <a:cs typeface="+mn-cs"/>
              </a:rPr>
              <a:t>Effective </a:t>
            </a:r>
            <a:r>
              <a:rPr lang="en-US" altLang="en-US" sz="4400" b="1">
                <a:solidFill>
                  <a:srgbClr val="4D2D78"/>
                </a:solidFill>
                <a:latin typeface="Calibri"/>
              </a:rPr>
              <a:t>communication</a:t>
            </a:r>
            <a:endParaRPr kumimoji="0" lang="en-US" altLang="en-US" sz="4400" b="1" i="0" u="none" strike="noStrike" kern="1200" cap="none" spc="0" normalizeH="0" baseline="0" noProof="0">
              <a:ln>
                <a:noFill/>
              </a:ln>
              <a:solidFill>
                <a:srgbClr val="4D2D78"/>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200" b="1">
                <a:solidFill>
                  <a:srgbClr val="4D2D78"/>
                </a:solidFill>
                <a:latin typeface="Calibri"/>
              </a:rPr>
              <a:t>F</a:t>
            </a:r>
            <a:r>
              <a:rPr kumimoji="0" lang="en-US" altLang="en-US" sz="3200" b="1" i="0" u="none" strike="noStrike" kern="1200" cap="none" spc="0" normalizeH="0" baseline="0" noProof="0">
                <a:ln>
                  <a:noFill/>
                </a:ln>
                <a:solidFill>
                  <a:srgbClr val="4D2D78"/>
                </a:solidFill>
                <a:effectLst/>
                <a:uLnTx/>
                <a:uFillTx/>
                <a:latin typeface="Calibri"/>
                <a:ea typeface="+mn-ea"/>
                <a:cs typeface="+mn-cs"/>
              </a:rPr>
              <a:t>ace-to-face, feelings driven &amp; emotional conversations</a:t>
            </a:r>
            <a:endParaRPr kumimoji="0" lang="en-GB" sz="1000" b="0" i="0" u="none" strike="noStrike" kern="1200" cap="none" spc="0" normalizeH="0" baseline="0" noProof="0">
              <a:ln>
                <a:noFill/>
              </a:ln>
              <a:solidFill>
                <a:srgbClr val="4D2D78"/>
              </a:solidFill>
              <a:effectLst/>
              <a:uLnTx/>
              <a:uFillTx/>
              <a:latin typeface="Calibri"/>
              <a:ea typeface="+mn-ea"/>
              <a:cs typeface="+mn-cs"/>
            </a:endParaRPr>
          </a:p>
        </p:txBody>
      </p:sp>
      <p:graphicFrame>
        <p:nvGraphicFramePr>
          <p:cNvPr id="7" name="Chart 6">
            <a:extLst>
              <a:ext uri="{FF2B5EF4-FFF2-40B4-BE49-F238E27FC236}">
                <a16:creationId xmlns:a16="http://schemas.microsoft.com/office/drawing/2014/main" id="{36DF5772-46FF-7729-7FF4-9EB5A99FA27C}"/>
              </a:ext>
            </a:extLst>
          </p:cNvPr>
          <p:cNvGraphicFramePr/>
          <p:nvPr/>
        </p:nvGraphicFramePr>
        <p:xfrm>
          <a:off x="5708468" y="1802232"/>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22846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dissolve">
                                      <p:cBhvr>
                                        <p:cTn id="7" dur="500"/>
                                        <p:tgtEl>
                                          <p:spTgt spid="12291">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2291">
                                            <p:txEl>
                                              <p:pRg st="1" end="1"/>
                                            </p:txEl>
                                          </p:spTgt>
                                        </p:tgtEl>
                                        <p:attrNameLst>
                                          <p:attrName>style.visibility</p:attrName>
                                        </p:attrNameLst>
                                      </p:cBhvr>
                                      <p:to>
                                        <p:strVal val="visible"/>
                                      </p:to>
                                    </p:set>
                                    <p:animEffect transition="in" filter="dissolve">
                                      <p:cBhvr>
                                        <p:cTn id="10" dur="500"/>
                                        <p:tgtEl>
                                          <p:spTgt spid="1229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animEffect transition="in" filter="dissolve">
                                      <p:cBhvr>
                                        <p:cTn id="15" dur="500"/>
                                        <p:tgtEl>
                                          <p:spTgt spid="12291">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12291">
                                            <p:txEl>
                                              <p:pRg st="3" end="3"/>
                                            </p:txEl>
                                          </p:spTgt>
                                        </p:tgtEl>
                                        <p:attrNameLst>
                                          <p:attrName>style.visibility</p:attrName>
                                        </p:attrNameLst>
                                      </p:cBhvr>
                                      <p:to>
                                        <p:strVal val="visible"/>
                                      </p:to>
                                    </p:set>
                                    <p:animEffect transition="in" filter="dissolve">
                                      <p:cBhvr>
                                        <p:cTn id="18" dur="500"/>
                                        <p:tgtEl>
                                          <p:spTgt spid="1229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2291">
                                            <p:txEl>
                                              <p:pRg st="4" end="4"/>
                                            </p:txEl>
                                          </p:spTgt>
                                        </p:tgtEl>
                                        <p:attrNameLst>
                                          <p:attrName>style.visibility</p:attrName>
                                        </p:attrNameLst>
                                      </p:cBhvr>
                                      <p:to>
                                        <p:strVal val="visible"/>
                                      </p:to>
                                    </p:set>
                                    <p:animEffect transition="in" filter="dissolve">
                                      <p:cBhvr>
                                        <p:cTn id="23" dur="500"/>
                                        <p:tgtEl>
                                          <p:spTgt spid="1229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2291">
                                            <p:txEl>
                                              <p:pRg st="5" end="5"/>
                                            </p:txEl>
                                          </p:spTgt>
                                        </p:tgtEl>
                                        <p:attrNameLst>
                                          <p:attrName>style.visibility</p:attrName>
                                        </p:attrNameLst>
                                      </p:cBhvr>
                                      <p:to>
                                        <p:strVal val="visible"/>
                                      </p:to>
                                    </p:set>
                                    <p:animEffect transition="in" filter="dissolve">
                                      <p:cBhvr>
                                        <p:cTn id="28" dur="500"/>
                                        <p:tgtEl>
                                          <p:spTgt spid="12291">
                                            <p:txEl>
                                              <p:pRg st="5" end="5"/>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12291">
                                            <p:txEl>
                                              <p:pRg st="6" end="6"/>
                                            </p:txEl>
                                          </p:spTgt>
                                        </p:tgtEl>
                                        <p:attrNameLst>
                                          <p:attrName>style.visibility</p:attrName>
                                        </p:attrNameLst>
                                      </p:cBhvr>
                                      <p:to>
                                        <p:strVal val="visible"/>
                                      </p:to>
                                    </p:set>
                                    <p:animEffect transition="in" filter="dissolve">
                                      <p:cBhvr>
                                        <p:cTn id="31" dur="500"/>
                                        <p:tgtEl>
                                          <p:spTgt spid="12291">
                                            <p:txEl>
                                              <p:pRg st="6" end="6"/>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12291">
                                            <p:txEl>
                                              <p:pRg st="7" end="7"/>
                                            </p:txEl>
                                          </p:spTgt>
                                        </p:tgtEl>
                                        <p:attrNameLst>
                                          <p:attrName>style.visibility</p:attrName>
                                        </p:attrNameLst>
                                      </p:cBhvr>
                                      <p:to>
                                        <p:strVal val="visible"/>
                                      </p:to>
                                    </p:set>
                                    <p:animEffect transition="in" filter="dissolve">
                                      <p:cBhvr>
                                        <p:cTn id="34" dur="500"/>
                                        <p:tgtEl>
                                          <p:spTgt spid="12291">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dissolve">
                                      <p:cBhvr>
                                        <p:cTn id="39" dur="500"/>
                                        <p:tgtEl>
                                          <p:spTgt spid="7">
                                            <p:graphicEl>
                                              <a:chart seriesIdx="-3" categoryIdx="-3" bldStep="gridLegend"/>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7">
                                            <p:graphicEl>
                                              <a:chart seriesIdx="-4" categoryIdx="0" bldStep="category"/>
                                            </p:graphicEl>
                                          </p:spTgt>
                                        </p:tgtEl>
                                        <p:attrNameLst>
                                          <p:attrName>style.visibility</p:attrName>
                                        </p:attrNameLst>
                                      </p:cBhvr>
                                      <p:to>
                                        <p:strVal val="visible"/>
                                      </p:to>
                                    </p:set>
                                    <p:animEffect transition="in" filter="dissolve">
                                      <p:cBhvr>
                                        <p:cTn id="44" dur="500"/>
                                        <p:tgtEl>
                                          <p:spTgt spid="7">
                                            <p:graphicEl>
                                              <a:chart seriesIdx="-4" categoryIdx="0" bldStep="category"/>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7">
                                            <p:graphicEl>
                                              <a:chart seriesIdx="-4" categoryIdx="1" bldStep="category"/>
                                            </p:graphicEl>
                                          </p:spTgt>
                                        </p:tgtEl>
                                        <p:attrNameLst>
                                          <p:attrName>style.visibility</p:attrName>
                                        </p:attrNameLst>
                                      </p:cBhvr>
                                      <p:to>
                                        <p:strVal val="visible"/>
                                      </p:to>
                                    </p:set>
                                    <p:animEffect transition="in" filter="dissolve">
                                      <p:cBhvr>
                                        <p:cTn id="49" dur="500"/>
                                        <p:tgtEl>
                                          <p:spTgt spid="7">
                                            <p:graphicEl>
                                              <a:chart seriesIdx="-4" categoryIdx="1" bldStep="category"/>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7">
                                            <p:graphicEl>
                                              <a:chart seriesIdx="-4" categoryIdx="2" bldStep="category"/>
                                            </p:graphicEl>
                                          </p:spTgt>
                                        </p:tgtEl>
                                        <p:attrNameLst>
                                          <p:attrName>style.visibility</p:attrName>
                                        </p:attrNameLst>
                                      </p:cBhvr>
                                      <p:to>
                                        <p:strVal val="visible"/>
                                      </p:to>
                                    </p:set>
                                    <p:animEffect transition="in" filter="dissolve">
                                      <p:cBhvr>
                                        <p:cTn id="54" dur="500"/>
                                        <p:tgtEl>
                                          <p:spTgt spid="7">
                                            <p:graphicEl>
                                              <a:chart seriesIdx="-4" categoryIdx="2"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category"/>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C9313-3FDC-E5AF-E5AE-5F97D6B8DAE0}"/>
              </a:ext>
            </a:extLst>
          </p:cNvPr>
          <p:cNvSpPr>
            <a:spLocks noGrp="1"/>
          </p:cNvSpPr>
          <p:nvPr>
            <p:ph type="title"/>
          </p:nvPr>
        </p:nvSpPr>
        <p:spPr>
          <a:xfrm>
            <a:off x="343595" y="332329"/>
            <a:ext cx="9343030" cy="1009651"/>
          </a:xfrm>
        </p:spPr>
        <p:txBody>
          <a:bodyPr>
            <a:normAutofit/>
          </a:bodyPr>
          <a:lstStyle/>
          <a:p>
            <a:r>
              <a:rPr lang="en-GB" sz="4400"/>
              <a:t>Communication medium</a:t>
            </a:r>
          </a:p>
        </p:txBody>
      </p:sp>
      <p:sp>
        <p:nvSpPr>
          <p:cNvPr id="3" name="Content Placeholder 2">
            <a:extLst>
              <a:ext uri="{FF2B5EF4-FFF2-40B4-BE49-F238E27FC236}">
                <a16:creationId xmlns:a16="http://schemas.microsoft.com/office/drawing/2014/main" id="{D7E81509-66BD-138A-4DCF-6A843AF78037}"/>
              </a:ext>
            </a:extLst>
          </p:cNvPr>
          <p:cNvSpPr>
            <a:spLocks noGrp="1"/>
          </p:cNvSpPr>
          <p:nvPr>
            <p:ph sz="quarter" idx="10"/>
          </p:nvPr>
        </p:nvSpPr>
        <p:spPr>
          <a:xfrm>
            <a:off x="1481781" y="2609699"/>
            <a:ext cx="3276600" cy="914400"/>
          </a:xfrm>
        </p:spPr>
        <p:txBody>
          <a:bodyPr>
            <a:normAutofit/>
          </a:bodyPr>
          <a:lstStyle/>
          <a:p>
            <a:pPr marL="0" indent="0" algn="ctr">
              <a:buNone/>
            </a:pPr>
            <a:r>
              <a:rPr lang="en-GB" sz="4000"/>
              <a:t>Face to Face</a:t>
            </a:r>
          </a:p>
        </p:txBody>
      </p:sp>
      <p:sp>
        <p:nvSpPr>
          <p:cNvPr id="5" name="Content Placeholder 4">
            <a:extLst>
              <a:ext uri="{FF2B5EF4-FFF2-40B4-BE49-F238E27FC236}">
                <a16:creationId xmlns:a16="http://schemas.microsoft.com/office/drawing/2014/main" id="{295DF8AD-0BBC-0A16-8F08-7DEBFEB5CAA2}"/>
              </a:ext>
            </a:extLst>
          </p:cNvPr>
          <p:cNvSpPr>
            <a:spLocks noGrp="1"/>
          </p:cNvSpPr>
          <p:nvPr>
            <p:ph sz="quarter" idx="11"/>
          </p:nvPr>
        </p:nvSpPr>
        <p:spPr>
          <a:xfrm>
            <a:off x="6096000" y="4633208"/>
            <a:ext cx="3590625" cy="914400"/>
          </a:xfrm>
        </p:spPr>
        <p:txBody>
          <a:bodyPr>
            <a:normAutofit/>
          </a:bodyPr>
          <a:lstStyle/>
          <a:p>
            <a:pPr marL="0" indent="0" algn="ctr">
              <a:buNone/>
            </a:pPr>
            <a:r>
              <a:rPr lang="en-GB" sz="4000"/>
              <a:t>Remote working</a:t>
            </a:r>
          </a:p>
        </p:txBody>
      </p:sp>
      <p:sp>
        <p:nvSpPr>
          <p:cNvPr id="6" name="Content Placeholder 5">
            <a:extLst>
              <a:ext uri="{FF2B5EF4-FFF2-40B4-BE49-F238E27FC236}">
                <a16:creationId xmlns:a16="http://schemas.microsoft.com/office/drawing/2014/main" id="{CB352493-2B39-CAAC-0AE6-D89F930DAB30}"/>
              </a:ext>
            </a:extLst>
          </p:cNvPr>
          <p:cNvSpPr>
            <a:spLocks noGrp="1"/>
          </p:cNvSpPr>
          <p:nvPr>
            <p:ph sz="quarter" idx="4294967295"/>
          </p:nvPr>
        </p:nvSpPr>
        <p:spPr>
          <a:xfrm>
            <a:off x="1481781" y="4631240"/>
            <a:ext cx="3276600" cy="914400"/>
          </a:xfrm>
        </p:spPr>
        <p:txBody>
          <a:bodyPr>
            <a:normAutofit/>
          </a:bodyPr>
          <a:lstStyle/>
          <a:p>
            <a:pPr marL="0" indent="0" algn="ctr">
              <a:buNone/>
            </a:pPr>
            <a:r>
              <a:rPr lang="en-GB" sz="4000">
                <a:solidFill>
                  <a:schemeClr val="bg1"/>
                </a:solidFill>
              </a:rPr>
              <a:t>Group</a:t>
            </a:r>
          </a:p>
        </p:txBody>
      </p:sp>
      <p:sp>
        <p:nvSpPr>
          <p:cNvPr id="7" name="Content Placeholder 6">
            <a:extLst>
              <a:ext uri="{FF2B5EF4-FFF2-40B4-BE49-F238E27FC236}">
                <a16:creationId xmlns:a16="http://schemas.microsoft.com/office/drawing/2014/main" id="{CD96C41A-EFA6-4E46-F9C3-BF0B5DF1DC68}"/>
              </a:ext>
            </a:extLst>
          </p:cNvPr>
          <p:cNvSpPr>
            <a:spLocks noGrp="1"/>
          </p:cNvSpPr>
          <p:nvPr>
            <p:ph sz="quarter" idx="13"/>
          </p:nvPr>
        </p:nvSpPr>
        <p:spPr>
          <a:xfrm>
            <a:off x="6410025" y="2584299"/>
            <a:ext cx="3276600" cy="914400"/>
          </a:xfrm>
        </p:spPr>
        <p:txBody>
          <a:bodyPr>
            <a:normAutofit/>
          </a:bodyPr>
          <a:lstStyle/>
          <a:p>
            <a:pPr marL="0" indent="0" algn="ctr">
              <a:buNone/>
            </a:pPr>
            <a:r>
              <a:rPr lang="en-GB" sz="4000"/>
              <a:t>Telephone</a:t>
            </a:r>
          </a:p>
        </p:txBody>
      </p:sp>
    </p:spTree>
    <p:extLst>
      <p:ext uri="{BB962C8B-B14F-4D97-AF65-F5344CB8AC3E}">
        <p14:creationId xmlns:p14="http://schemas.microsoft.com/office/powerpoint/2010/main" val="3718302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8863" y="131239"/>
            <a:ext cx="8703852" cy="1009651"/>
          </a:xfrm>
        </p:spPr>
        <p:txBody>
          <a:bodyPr>
            <a:normAutofit/>
          </a:bodyPr>
          <a:lstStyle/>
          <a:p>
            <a:r>
              <a:rPr lang="en-GB" sz="4000"/>
              <a:t>Questioning Styles</a:t>
            </a:r>
          </a:p>
        </p:txBody>
      </p:sp>
      <p:graphicFrame>
        <p:nvGraphicFramePr>
          <p:cNvPr id="18" name="Diagram 17">
            <a:extLst>
              <a:ext uri="{FF2B5EF4-FFF2-40B4-BE49-F238E27FC236}">
                <a16:creationId xmlns:a16="http://schemas.microsoft.com/office/drawing/2014/main" id="{78F22AB9-963A-AAFD-D056-11BBFD9B4EC4}"/>
              </a:ext>
            </a:extLst>
          </p:cNvPr>
          <p:cNvGraphicFramePr/>
          <p:nvPr>
            <p:extLst>
              <p:ext uri="{D42A27DB-BD31-4B8C-83A1-F6EECF244321}">
                <p14:modId xmlns:p14="http://schemas.microsoft.com/office/powerpoint/2010/main" val="2838264311"/>
              </p:ext>
            </p:extLst>
          </p:nvPr>
        </p:nvGraphicFramePr>
        <p:xfrm>
          <a:off x="-582497" y="1016949"/>
          <a:ext cx="10417432" cy="5207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1" name="Diagram 20">
            <a:extLst>
              <a:ext uri="{FF2B5EF4-FFF2-40B4-BE49-F238E27FC236}">
                <a16:creationId xmlns:a16="http://schemas.microsoft.com/office/drawing/2014/main" id="{717EBD34-9670-92C9-ACB3-07D5D1024DEF}"/>
              </a:ext>
            </a:extLst>
          </p:cNvPr>
          <p:cNvGraphicFramePr/>
          <p:nvPr>
            <p:extLst>
              <p:ext uri="{D42A27DB-BD31-4B8C-83A1-F6EECF244321}">
                <p14:modId xmlns:p14="http://schemas.microsoft.com/office/powerpoint/2010/main" val="101567184"/>
              </p:ext>
            </p:extLst>
          </p:nvPr>
        </p:nvGraphicFramePr>
        <p:xfrm>
          <a:off x="8251582" y="1016949"/>
          <a:ext cx="4114820" cy="32156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71855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graphicEl>
                                              <a:dgm id="{227A560D-CCDC-584E-A476-36C0F644BEFE}"/>
                                            </p:graphicEl>
                                          </p:spTgt>
                                        </p:tgtEl>
                                        <p:attrNameLst>
                                          <p:attrName>style.visibility</p:attrName>
                                        </p:attrNameLst>
                                      </p:cBhvr>
                                      <p:to>
                                        <p:strVal val="visible"/>
                                      </p:to>
                                    </p:set>
                                    <p:animEffect transition="in" filter="fade">
                                      <p:cBhvr>
                                        <p:cTn id="7" dur="500"/>
                                        <p:tgtEl>
                                          <p:spTgt spid="18">
                                            <p:graphicEl>
                                              <a:dgm id="{227A560D-CCDC-584E-A476-36C0F644BEF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graphicEl>
                                              <a:dgm id="{AB2DDD97-84E0-984F-9D18-F0C3D185DEF5}"/>
                                            </p:graphicEl>
                                          </p:spTgt>
                                        </p:tgtEl>
                                        <p:attrNameLst>
                                          <p:attrName>style.visibility</p:attrName>
                                        </p:attrNameLst>
                                      </p:cBhvr>
                                      <p:to>
                                        <p:strVal val="visible"/>
                                      </p:to>
                                    </p:set>
                                    <p:animEffect transition="in" filter="fade">
                                      <p:cBhvr>
                                        <p:cTn id="12" dur="500"/>
                                        <p:tgtEl>
                                          <p:spTgt spid="18">
                                            <p:graphicEl>
                                              <a:dgm id="{AB2DDD97-84E0-984F-9D18-F0C3D185DEF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graphicEl>
                                              <a:dgm id="{AE7D556D-7C78-DA44-9050-820AA3ACA5DF}"/>
                                            </p:graphicEl>
                                          </p:spTgt>
                                        </p:tgtEl>
                                        <p:attrNameLst>
                                          <p:attrName>style.visibility</p:attrName>
                                        </p:attrNameLst>
                                      </p:cBhvr>
                                      <p:to>
                                        <p:strVal val="visible"/>
                                      </p:to>
                                    </p:set>
                                    <p:animEffect transition="in" filter="fade">
                                      <p:cBhvr>
                                        <p:cTn id="17" dur="500"/>
                                        <p:tgtEl>
                                          <p:spTgt spid="18">
                                            <p:graphicEl>
                                              <a:dgm id="{AE7D556D-7C78-DA44-9050-820AA3ACA5D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graphicEl>
                                              <a:dgm id="{D4A279CD-B7DB-3249-BCFB-5E683897220B}"/>
                                            </p:graphicEl>
                                          </p:spTgt>
                                        </p:tgtEl>
                                        <p:attrNameLst>
                                          <p:attrName>style.visibility</p:attrName>
                                        </p:attrNameLst>
                                      </p:cBhvr>
                                      <p:to>
                                        <p:strVal val="visible"/>
                                      </p:to>
                                    </p:set>
                                    <p:animEffect transition="in" filter="fade">
                                      <p:cBhvr>
                                        <p:cTn id="22" dur="500"/>
                                        <p:tgtEl>
                                          <p:spTgt spid="18">
                                            <p:graphicEl>
                                              <a:dgm id="{D4A279CD-B7DB-3249-BCFB-5E683897220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graphicEl>
                                              <a:dgm id="{6F6BCA8B-F8E5-E349-89D0-7C58D717248F}"/>
                                            </p:graphicEl>
                                          </p:spTgt>
                                        </p:tgtEl>
                                        <p:attrNameLst>
                                          <p:attrName>style.visibility</p:attrName>
                                        </p:attrNameLst>
                                      </p:cBhvr>
                                      <p:to>
                                        <p:strVal val="visible"/>
                                      </p:to>
                                    </p:set>
                                    <p:animEffect transition="in" filter="fade">
                                      <p:cBhvr>
                                        <p:cTn id="27" dur="500"/>
                                        <p:tgtEl>
                                          <p:spTgt spid="18">
                                            <p:graphicEl>
                                              <a:dgm id="{6F6BCA8B-F8E5-E349-89D0-7C58D717248F}"/>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graphicEl>
                                              <a:dgm id="{51A26D12-BA19-9D45-BDD0-E8110A2A4928}"/>
                                            </p:graphicEl>
                                          </p:spTgt>
                                        </p:tgtEl>
                                        <p:attrNameLst>
                                          <p:attrName>style.visibility</p:attrName>
                                        </p:attrNameLst>
                                      </p:cBhvr>
                                      <p:to>
                                        <p:strVal val="visible"/>
                                      </p:to>
                                    </p:set>
                                    <p:animEffect transition="in" filter="fade">
                                      <p:cBhvr>
                                        <p:cTn id="32" dur="500"/>
                                        <p:tgtEl>
                                          <p:spTgt spid="18">
                                            <p:graphicEl>
                                              <a:dgm id="{51A26D12-BA19-9D45-BDD0-E8110A2A4928}"/>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graphicEl>
                                              <a:dgm id="{419B908F-512A-B04F-B83F-2ABC0188E729}"/>
                                            </p:graphicEl>
                                          </p:spTgt>
                                        </p:tgtEl>
                                        <p:attrNameLst>
                                          <p:attrName>style.visibility</p:attrName>
                                        </p:attrNameLst>
                                      </p:cBhvr>
                                      <p:to>
                                        <p:strVal val="visible"/>
                                      </p:to>
                                    </p:set>
                                    <p:animEffect transition="in" filter="fade">
                                      <p:cBhvr>
                                        <p:cTn id="37" dur="500"/>
                                        <p:tgtEl>
                                          <p:spTgt spid="18">
                                            <p:graphicEl>
                                              <a:dgm id="{419B908F-512A-B04F-B83F-2ABC0188E72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graphicEl>
                                              <a:dgm id="{CFDA4725-3F2D-D247-A90C-41CA328DEAEF}"/>
                                            </p:graphicEl>
                                          </p:spTgt>
                                        </p:tgtEl>
                                        <p:attrNameLst>
                                          <p:attrName>style.visibility</p:attrName>
                                        </p:attrNameLst>
                                      </p:cBhvr>
                                      <p:to>
                                        <p:strVal val="visible"/>
                                      </p:to>
                                    </p:set>
                                    <p:animEffect transition="in" filter="fade">
                                      <p:cBhvr>
                                        <p:cTn id="42" dur="500"/>
                                        <p:tgtEl>
                                          <p:spTgt spid="18">
                                            <p:graphicEl>
                                              <a:dgm id="{CFDA4725-3F2D-D247-A90C-41CA328DEAEF}"/>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graphicEl>
                                              <a:dgm id="{4565B70B-047E-CE41-800B-726A45ECCEFE}"/>
                                            </p:graphicEl>
                                          </p:spTgt>
                                        </p:tgtEl>
                                        <p:attrNameLst>
                                          <p:attrName>style.visibility</p:attrName>
                                        </p:attrNameLst>
                                      </p:cBhvr>
                                      <p:to>
                                        <p:strVal val="visible"/>
                                      </p:to>
                                    </p:set>
                                    <p:animEffect transition="in" filter="fade">
                                      <p:cBhvr>
                                        <p:cTn id="47" dur="500"/>
                                        <p:tgtEl>
                                          <p:spTgt spid="18">
                                            <p:graphicEl>
                                              <a:dgm id="{4565B70B-047E-CE41-800B-726A45ECCEFE}"/>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
                                            <p:graphicEl>
                                              <a:dgm id="{C5CC1CC3-98EE-5A4A-A567-4669465CE98C}"/>
                                            </p:graphicEl>
                                          </p:spTgt>
                                        </p:tgtEl>
                                        <p:attrNameLst>
                                          <p:attrName>style.visibility</p:attrName>
                                        </p:attrNameLst>
                                      </p:cBhvr>
                                      <p:to>
                                        <p:strVal val="visible"/>
                                      </p:to>
                                    </p:set>
                                    <p:animEffect transition="in" filter="fade">
                                      <p:cBhvr>
                                        <p:cTn id="52" dur="500"/>
                                        <p:tgtEl>
                                          <p:spTgt spid="18">
                                            <p:graphicEl>
                                              <a:dgm id="{C5CC1CC3-98EE-5A4A-A567-4669465CE98C}"/>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
                                            <p:graphicEl>
                                              <a:dgm id="{730846BF-085A-F845-B41D-CF0BC87D31C8}"/>
                                            </p:graphicEl>
                                          </p:spTgt>
                                        </p:tgtEl>
                                        <p:attrNameLst>
                                          <p:attrName>style.visibility</p:attrName>
                                        </p:attrNameLst>
                                      </p:cBhvr>
                                      <p:to>
                                        <p:strVal val="visible"/>
                                      </p:to>
                                    </p:set>
                                    <p:animEffect transition="in" filter="fade">
                                      <p:cBhvr>
                                        <p:cTn id="57" dur="500"/>
                                        <p:tgtEl>
                                          <p:spTgt spid="18">
                                            <p:graphicEl>
                                              <a:dgm id="{730846BF-085A-F845-B41D-CF0BC87D31C8}"/>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8">
                                            <p:graphicEl>
                                              <a:dgm id="{E05E0785-8184-2842-92F3-EBCA9A8DABEC}"/>
                                            </p:graphicEl>
                                          </p:spTgt>
                                        </p:tgtEl>
                                        <p:attrNameLst>
                                          <p:attrName>style.visibility</p:attrName>
                                        </p:attrNameLst>
                                      </p:cBhvr>
                                      <p:to>
                                        <p:strVal val="visible"/>
                                      </p:to>
                                    </p:set>
                                    <p:animEffect transition="in" filter="fade">
                                      <p:cBhvr>
                                        <p:cTn id="62" dur="500"/>
                                        <p:tgtEl>
                                          <p:spTgt spid="18">
                                            <p:graphicEl>
                                              <a:dgm id="{E05E0785-8184-2842-92F3-EBCA9A8DABEC}"/>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8">
                                            <p:graphicEl>
                                              <a:dgm id="{D1F575DB-6B41-6443-8F12-F62A3CF29227}"/>
                                            </p:graphicEl>
                                          </p:spTgt>
                                        </p:tgtEl>
                                        <p:attrNameLst>
                                          <p:attrName>style.visibility</p:attrName>
                                        </p:attrNameLst>
                                      </p:cBhvr>
                                      <p:to>
                                        <p:strVal val="visible"/>
                                      </p:to>
                                    </p:set>
                                    <p:animEffect transition="in" filter="fade">
                                      <p:cBhvr>
                                        <p:cTn id="67" dur="500"/>
                                        <p:tgtEl>
                                          <p:spTgt spid="18">
                                            <p:graphicEl>
                                              <a:dgm id="{D1F575DB-6B41-6443-8F12-F62A3CF29227}"/>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8">
                                            <p:graphicEl>
                                              <a:dgm id="{1D1295A2-5F50-3A45-B28E-38E965233693}"/>
                                            </p:graphicEl>
                                          </p:spTgt>
                                        </p:tgtEl>
                                        <p:attrNameLst>
                                          <p:attrName>style.visibility</p:attrName>
                                        </p:attrNameLst>
                                      </p:cBhvr>
                                      <p:to>
                                        <p:strVal val="visible"/>
                                      </p:to>
                                    </p:set>
                                    <p:animEffect transition="in" filter="fade">
                                      <p:cBhvr>
                                        <p:cTn id="72" dur="500"/>
                                        <p:tgtEl>
                                          <p:spTgt spid="18">
                                            <p:graphicEl>
                                              <a:dgm id="{1D1295A2-5F50-3A45-B28E-38E965233693}"/>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8">
                                            <p:graphicEl>
                                              <a:dgm id="{242712A9-4427-6441-9AD7-B13A7520DE1F}"/>
                                            </p:graphicEl>
                                          </p:spTgt>
                                        </p:tgtEl>
                                        <p:attrNameLst>
                                          <p:attrName>style.visibility</p:attrName>
                                        </p:attrNameLst>
                                      </p:cBhvr>
                                      <p:to>
                                        <p:strVal val="visible"/>
                                      </p:to>
                                    </p:set>
                                    <p:animEffect transition="in" filter="fade">
                                      <p:cBhvr>
                                        <p:cTn id="77" dur="500"/>
                                        <p:tgtEl>
                                          <p:spTgt spid="18">
                                            <p:graphicEl>
                                              <a:dgm id="{242712A9-4427-6441-9AD7-B13A7520DE1F}"/>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8">
                                            <p:graphicEl>
                                              <a:dgm id="{5555B625-197B-CA45-BBC3-2711777AB223}"/>
                                            </p:graphicEl>
                                          </p:spTgt>
                                        </p:tgtEl>
                                        <p:attrNameLst>
                                          <p:attrName>style.visibility</p:attrName>
                                        </p:attrNameLst>
                                      </p:cBhvr>
                                      <p:to>
                                        <p:strVal val="visible"/>
                                      </p:to>
                                    </p:set>
                                    <p:animEffect transition="in" filter="fade">
                                      <p:cBhvr>
                                        <p:cTn id="82" dur="500"/>
                                        <p:tgtEl>
                                          <p:spTgt spid="18">
                                            <p:graphicEl>
                                              <a:dgm id="{5555B625-197B-CA45-BBC3-2711777AB223}"/>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8">
                                            <p:graphicEl>
                                              <a:dgm id="{25E3C2AD-206F-A845-8D91-B2103BE60FBC}"/>
                                            </p:graphicEl>
                                          </p:spTgt>
                                        </p:tgtEl>
                                        <p:attrNameLst>
                                          <p:attrName>style.visibility</p:attrName>
                                        </p:attrNameLst>
                                      </p:cBhvr>
                                      <p:to>
                                        <p:strVal val="visible"/>
                                      </p:to>
                                    </p:set>
                                    <p:animEffect transition="in" filter="fade">
                                      <p:cBhvr>
                                        <p:cTn id="87" dur="500"/>
                                        <p:tgtEl>
                                          <p:spTgt spid="18">
                                            <p:graphicEl>
                                              <a:dgm id="{25E3C2AD-206F-A845-8D91-B2103BE60FBC}"/>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8">
                                            <p:graphicEl>
                                              <a:dgm id="{913E127F-5C8F-6643-A538-2407E39141B7}"/>
                                            </p:graphicEl>
                                          </p:spTgt>
                                        </p:tgtEl>
                                        <p:attrNameLst>
                                          <p:attrName>style.visibility</p:attrName>
                                        </p:attrNameLst>
                                      </p:cBhvr>
                                      <p:to>
                                        <p:strVal val="visible"/>
                                      </p:to>
                                    </p:set>
                                    <p:animEffect transition="in" filter="fade">
                                      <p:cBhvr>
                                        <p:cTn id="92" dur="500"/>
                                        <p:tgtEl>
                                          <p:spTgt spid="18">
                                            <p:graphicEl>
                                              <a:dgm id="{913E127F-5C8F-6643-A538-2407E39141B7}"/>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8">
                                            <p:graphicEl>
                                              <a:dgm id="{CC670E24-8D67-DB42-BE2A-DB06EDBEE376}"/>
                                            </p:graphicEl>
                                          </p:spTgt>
                                        </p:tgtEl>
                                        <p:attrNameLst>
                                          <p:attrName>style.visibility</p:attrName>
                                        </p:attrNameLst>
                                      </p:cBhvr>
                                      <p:to>
                                        <p:strVal val="visible"/>
                                      </p:to>
                                    </p:set>
                                    <p:animEffect transition="in" filter="fade">
                                      <p:cBhvr>
                                        <p:cTn id="97" dur="500"/>
                                        <p:tgtEl>
                                          <p:spTgt spid="18">
                                            <p:graphicEl>
                                              <a:dgm id="{CC670E24-8D67-DB42-BE2A-DB06EDBEE376}"/>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18">
                                            <p:graphicEl>
                                              <a:dgm id="{9B6AE74A-FA20-8249-97E3-920C5E43DB99}"/>
                                            </p:graphicEl>
                                          </p:spTgt>
                                        </p:tgtEl>
                                        <p:attrNameLst>
                                          <p:attrName>style.visibility</p:attrName>
                                        </p:attrNameLst>
                                      </p:cBhvr>
                                      <p:to>
                                        <p:strVal val="visible"/>
                                      </p:to>
                                    </p:set>
                                    <p:animEffect transition="in" filter="fade">
                                      <p:cBhvr>
                                        <p:cTn id="102" dur="500"/>
                                        <p:tgtEl>
                                          <p:spTgt spid="18">
                                            <p:graphicEl>
                                              <a:dgm id="{9B6AE74A-FA20-8249-97E3-920C5E43DB99}"/>
                                            </p:graphic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18">
                                            <p:graphicEl>
                                              <a:dgm id="{A61BBBD0-8E7B-3248-BE68-E1180FFC2FAF}"/>
                                            </p:graphicEl>
                                          </p:spTgt>
                                        </p:tgtEl>
                                        <p:attrNameLst>
                                          <p:attrName>style.visibility</p:attrName>
                                        </p:attrNameLst>
                                      </p:cBhvr>
                                      <p:to>
                                        <p:strVal val="visible"/>
                                      </p:to>
                                    </p:set>
                                    <p:animEffect transition="in" filter="fade">
                                      <p:cBhvr>
                                        <p:cTn id="107" dur="500"/>
                                        <p:tgtEl>
                                          <p:spTgt spid="18">
                                            <p:graphicEl>
                                              <a:dgm id="{A61BBBD0-8E7B-3248-BE68-E1180FFC2FAF}"/>
                                            </p:graphic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18">
                                            <p:graphicEl>
                                              <a:dgm id="{0E752300-515E-184C-9636-066A97F400C2}"/>
                                            </p:graphicEl>
                                          </p:spTgt>
                                        </p:tgtEl>
                                        <p:attrNameLst>
                                          <p:attrName>style.visibility</p:attrName>
                                        </p:attrNameLst>
                                      </p:cBhvr>
                                      <p:to>
                                        <p:strVal val="visible"/>
                                      </p:to>
                                    </p:set>
                                    <p:animEffect transition="in" filter="fade">
                                      <p:cBhvr>
                                        <p:cTn id="112" dur="500"/>
                                        <p:tgtEl>
                                          <p:spTgt spid="18">
                                            <p:graphicEl>
                                              <a:dgm id="{0E752300-515E-184C-9636-066A97F400C2}"/>
                                            </p:graphic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18">
                                            <p:graphicEl>
                                              <a:dgm id="{C14F33A0-4D34-5443-965F-36007086B74E}"/>
                                            </p:graphicEl>
                                          </p:spTgt>
                                        </p:tgtEl>
                                        <p:attrNameLst>
                                          <p:attrName>style.visibility</p:attrName>
                                        </p:attrNameLst>
                                      </p:cBhvr>
                                      <p:to>
                                        <p:strVal val="visible"/>
                                      </p:to>
                                    </p:set>
                                    <p:animEffect transition="in" filter="fade">
                                      <p:cBhvr>
                                        <p:cTn id="117" dur="500"/>
                                        <p:tgtEl>
                                          <p:spTgt spid="18">
                                            <p:graphicEl>
                                              <a:dgm id="{C14F33A0-4D34-5443-965F-36007086B74E}"/>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18">
                                            <p:graphicEl>
                                              <a:dgm id="{4501BF0E-EEEA-0541-BCE5-AB6141C42FD6}"/>
                                            </p:graphicEl>
                                          </p:spTgt>
                                        </p:tgtEl>
                                        <p:attrNameLst>
                                          <p:attrName>style.visibility</p:attrName>
                                        </p:attrNameLst>
                                      </p:cBhvr>
                                      <p:to>
                                        <p:strVal val="visible"/>
                                      </p:to>
                                    </p:set>
                                    <p:animEffect transition="in" filter="fade">
                                      <p:cBhvr>
                                        <p:cTn id="122" dur="500"/>
                                        <p:tgtEl>
                                          <p:spTgt spid="18">
                                            <p:graphicEl>
                                              <a:dgm id="{4501BF0E-EEEA-0541-BCE5-AB6141C42FD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Sub>
          <a:bldDgm bld="lvl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38217" y="332356"/>
            <a:ext cx="10515600" cy="1009651"/>
          </a:xfrm>
        </p:spPr>
        <p:txBody>
          <a:bodyPr/>
          <a:lstStyle/>
          <a:p>
            <a:r>
              <a:rPr lang="en-GB" sz="4400"/>
              <a:t>Non-verbal skills &amp; your environment</a:t>
            </a:r>
          </a:p>
        </p:txBody>
      </p:sp>
      <p:graphicFrame>
        <p:nvGraphicFramePr>
          <p:cNvPr id="10" name="Diagram 9"/>
          <p:cNvGraphicFramePr/>
          <p:nvPr>
            <p:extLst>
              <p:ext uri="{D42A27DB-BD31-4B8C-83A1-F6EECF244321}">
                <p14:modId xmlns:p14="http://schemas.microsoft.com/office/powerpoint/2010/main" val="1670097977"/>
              </p:ext>
            </p:extLst>
          </p:nvPr>
        </p:nvGraphicFramePr>
        <p:xfrm>
          <a:off x="712901" y="2083309"/>
          <a:ext cx="10766196" cy="37526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597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graphicEl>
                                              <a:dgm id="{6C0EDA9A-9A41-440E-B59E-A1A7CD470B1C}"/>
                                            </p:graphicEl>
                                          </p:spTgt>
                                        </p:tgtEl>
                                        <p:attrNameLst>
                                          <p:attrName>style.visibility</p:attrName>
                                        </p:attrNameLst>
                                      </p:cBhvr>
                                      <p:to>
                                        <p:strVal val="visible"/>
                                      </p:to>
                                    </p:set>
                                    <p:animEffect transition="in" filter="dissolve">
                                      <p:cBhvr>
                                        <p:cTn id="7" dur="500"/>
                                        <p:tgtEl>
                                          <p:spTgt spid="10">
                                            <p:graphicEl>
                                              <a:dgm id="{6C0EDA9A-9A41-440E-B59E-A1A7CD470B1C}"/>
                                            </p:graphic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graphicEl>
                                              <a:dgm id="{A284DD2F-F329-4B14-947F-931011155417}"/>
                                            </p:graphicEl>
                                          </p:spTgt>
                                        </p:tgtEl>
                                        <p:attrNameLst>
                                          <p:attrName>style.visibility</p:attrName>
                                        </p:attrNameLst>
                                      </p:cBhvr>
                                      <p:to>
                                        <p:strVal val="visible"/>
                                      </p:to>
                                    </p:set>
                                    <p:animEffect transition="in" filter="dissolve">
                                      <p:cBhvr>
                                        <p:cTn id="10" dur="500"/>
                                        <p:tgtEl>
                                          <p:spTgt spid="10">
                                            <p:graphicEl>
                                              <a:dgm id="{A284DD2F-F329-4B14-947F-931011155417}"/>
                                            </p:graphic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
                                            <p:graphicEl>
                                              <a:dgm id="{F2AB18FD-BA12-401B-921F-98E5F25BDE9D}"/>
                                            </p:graphicEl>
                                          </p:spTgt>
                                        </p:tgtEl>
                                        <p:attrNameLst>
                                          <p:attrName>style.visibility</p:attrName>
                                        </p:attrNameLst>
                                      </p:cBhvr>
                                      <p:to>
                                        <p:strVal val="visible"/>
                                      </p:to>
                                    </p:set>
                                    <p:animEffect transition="in" filter="dissolve">
                                      <p:cBhvr>
                                        <p:cTn id="13" dur="500"/>
                                        <p:tgtEl>
                                          <p:spTgt spid="10">
                                            <p:graphicEl>
                                              <a:dgm id="{F2AB18FD-BA12-401B-921F-98E5F25BDE9D}"/>
                                            </p:graphic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
                                            <p:graphicEl>
                                              <a:dgm id="{4A6AEDA7-EFB7-4744-AA31-D4ABB8439B84}"/>
                                            </p:graphicEl>
                                          </p:spTgt>
                                        </p:tgtEl>
                                        <p:attrNameLst>
                                          <p:attrName>style.visibility</p:attrName>
                                        </p:attrNameLst>
                                      </p:cBhvr>
                                      <p:to>
                                        <p:strVal val="visible"/>
                                      </p:to>
                                    </p:set>
                                    <p:animEffect transition="in" filter="dissolve">
                                      <p:cBhvr>
                                        <p:cTn id="16" dur="500"/>
                                        <p:tgtEl>
                                          <p:spTgt spid="10">
                                            <p:graphicEl>
                                              <a:dgm id="{4A6AEDA7-EFB7-4744-AA31-D4ABB8439B84}"/>
                                            </p:graphic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
                                            <p:graphicEl>
                                              <a:dgm id="{6BDC0291-C3FB-4F89-9A65-23F4E1CC21B4}"/>
                                            </p:graphicEl>
                                          </p:spTgt>
                                        </p:tgtEl>
                                        <p:attrNameLst>
                                          <p:attrName>style.visibility</p:attrName>
                                        </p:attrNameLst>
                                      </p:cBhvr>
                                      <p:to>
                                        <p:strVal val="visible"/>
                                      </p:to>
                                    </p:set>
                                    <p:animEffect transition="in" filter="dissolve">
                                      <p:cBhvr>
                                        <p:cTn id="19" dur="500"/>
                                        <p:tgtEl>
                                          <p:spTgt spid="10">
                                            <p:graphicEl>
                                              <a:dgm id="{6BDC0291-C3FB-4F89-9A65-23F4E1CC21B4}"/>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0">
                                            <p:graphicEl>
                                              <a:dgm id="{D2366C58-BBBB-4598-A3C3-9BFD90EC1052}"/>
                                            </p:graphicEl>
                                          </p:spTgt>
                                        </p:tgtEl>
                                        <p:attrNameLst>
                                          <p:attrName>style.visibility</p:attrName>
                                        </p:attrNameLst>
                                      </p:cBhvr>
                                      <p:to>
                                        <p:strVal val="visible"/>
                                      </p:to>
                                    </p:set>
                                    <p:animEffect transition="in" filter="dissolve">
                                      <p:cBhvr>
                                        <p:cTn id="24" dur="500"/>
                                        <p:tgtEl>
                                          <p:spTgt spid="10">
                                            <p:graphicEl>
                                              <a:dgm id="{D2366C58-BBBB-4598-A3C3-9BFD90EC1052}"/>
                                            </p:graphic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0">
                                            <p:graphicEl>
                                              <a:dgm id="{B8C4621E-14BD-4D14-9A42-331B4C3C9FB6}"/>
                                            </p:graphicEl>
                                          </p:spTgt>
                                        </p:tgtEl>
                                        <p:attrNameLst>
                                          <p:attrName>style.visibility</p:attrName>
                                        </p:attrNameLst>
                                      </p:cBhvr>
                                      <p:to>
                                        <p:strVal val="visible"/>
                                      </p:to>
                                    </p:set>
                                    <p:animEffect transition="in" filter="dissolve">
                                      <p:cBhvr>
                                        <p:cTn id="27" dur="500"/>
                                        <p:tgtEl>
                                          <p:spTgt spid="10">
                                            <p:graphicEl>
                                              <a:dgm id="{B8C4621E-14BD-4D14-9A42-331B4C3C9FB6}"/>
                                            </p:graphic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0">
                                            <p:graphicEl>
                                              <a:dgm id="{1D9D42B7-8624-4E09-8E1C-2C93A5E12806}"/>
                                            </p:graphicEl>
                                          </p:spTgt>
                                        </p:tgtEl>
                                        <p:attrNameLst>
                                          <p:attrName>style.visibility</p:attrName>
                                        </p:attrNameLst>
                                      </p:cBhvr>
                                      <p:to>
                                        <p:strVal val="visible"/>
                                      </p:to>
                                    </p:set>
                                    <p:animEffect transition="in" filter="dissolve">
                                      <p:cBhvr>
                                        <p:cTn id="30" dur="500"/>
                                        <p:tgtEl>
                                          <p:spTgt spid="10">
                                            <p:graphicEl>
                                              <a:dgm id="{1D9D42B7-8624-4E09-8E1C-2C93A5E12806}"/>
                                            </p:graphic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0">
                                            <p:graphicEl>
                                              <a:dgm id="{779A7EDC-5CCB-40B5-BDAC-158F9D752C54}"/>
                                            </p:graphicEl>
                                          </p:spTgt>
                                        </p:tgtEl>
                                        <p:attrNameLst>
                                          <p:attrName>style.visibility</p:attrName>
                                        </p:attrNameLst>
                                      </p:cBhvr>
                                      <p:to>
                                        <p:strVal val="visible"/>
                                      </p:to>
                                    </p:set>
                                    <p:animEffect transition="in" filter="dissolve">
                                      <p:cBhvr>
                                        <p:cTn id="33" dur="500"/>
                                        <p:tgtEl>
                                          <p:spTgt spid="10">
                                            <p:graphicEl>
                                              <a:dgm id="{779A7EDC-5CCB-40B5-BDAC-158F9D752C54}"/>
                                            </p:graphic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0">
                                            <p:graphicEl>
                                              <a:dgm id="{C439CBF2-0194-4CFE-A403-378DF291E941}"/>
                                            </p:graphicEl>
                                          </p:spTgt>
                                        </p:tgtEl>
                                        <p:attrNameLst>
                                          <p:attrName>style.visibility</p:attrName>
                                        </p:attrNameLst>
                                      </p:cBhvr>
                                      <p:to>
                                        <p:strVal val="visible"/>
                                      </p:to>
                                    </p:set>
                                    <p:animEffect transition="in" filter="dissolve">
                                      <p:cBhvr>
                                        <p:cTn id="36" dur="500"/>
                                        <p:tgtEl>
                                          <p:spTgt spid="10">
                                            <p:graphicEl>
                                              <a:dgm id="{C439CBF2-0194-4CFE-A403-378DF291E94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lvlAtOnc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4894F6-1F2B-EE40-2E07-6D564491B519}"/>
              </a:ext>
            </a:extLst>
          </p:cNvPr>
          <p:cNvSpPr>
            <a:spLocks noGrp="1"/>
          </p:cNvSpPr>
          <p:nvPr>
            <p:ph type="title"/>
          </p:nvPr>
        </p:nvSpPr>
        <p:spPr>
          <a:xfrm>
            <a:off x="3516804" y="2406384"/>
            <a:ext cx="4732867" cy="1314980"/>
          </a:xfrm>
        </p:spPr>
        <p:txBody>
          <a:bodyPr lIns="91440" tIns="45720" rIns="91440" bIns="45720" anchor="t"/>
          <a:lstStyle/>
          <a:p>
            <a:pPr algn="ctr"/>
            <a:r>
              <a:rPr lang="en-GB" sz="4800"/>
              <a:t>Skills practice </a:t>
            </a:r>
            <a:br>
              <a:rPr lang="en-GB" sz="4800"/>
            </a:br>
            <a:r>
              <a:rPr lang="en-GB" sz="4800"/>
              <a:t>Goldfish Bowl</a:t>
            </a:r>
          </a:p>
        </p:txBody>
      </p:sp>
    </p:spTree>
    <p:extLst>
      <p:ext uri="{BB962C8B-B14F-4D97-AF65-F5344CB8AC3E}">
        <p14:creationId xmlns:p14="http://schemas.microsoft.com/office/powerpoint/2010/main" val="2557510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4894F6-1F2B-EE40-2E07-6D564491B519}"/>
              </a:ext>
            </a:extLst>
          </p:cNvPr>
          <p:cNvSpPr>
            <a:spLocks noGrp="1"/>
          </p:cNvSpPr>
          <p:nvPr>
            <p:ph type="title"/>
          </p:nvPr>
        </p:nvSpPr>
        <p:spPr>
          <a:xfrm>
            <a:off x="4324652" y="2448718"/>
            <a:ext cx="3409950" cy="1325563"/>
          </a:xfrm>
        </p:spPr>
        <p:txBody>
          <a:bodyPr>
            <a:normAutofit/>
          </a:bodyPr>
          <a:lstStyle/>
          <a:p>
            <a:r>
              <a:rPr lang="en-GB" sz="4800"/>
              <a:t>What to say</a:t>
            </a:r>
          </a:p>
        </p:txBody>
      </p:sp>
    </p:spTree>
    <p:extLst>
      <p:ext uri="{BB962C8B-B14F-4D97-AF65-F5344CB8AC3E}">
        <p14:creationId xmlns:p14="http://schemas.microsoft.com/office/powerpoint/2010/main" val="2971272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E58EF8-FE10-FA32-EB8D-F9EA4C7FF569}"/>
              </a:ext>
            </a:extLst>
          </p:cNvPr>
          <p:cNvSpPr>
            <a:spLocks noGrp="1"/>
          </p:cNvSpPr>
          <p:nvPr>
            <p:ph type="title"/>
          </p:nvPr>
        </p:nvSpPr>
        <p:spPr>
          <a:xfrm>
            <a:off x="179294" y="42396"/>
            <a:ext cx="8906301" cy="1325563"/>
          </a:xfrm>
        </p:spPr>
        <p:txBody>
          <a:bodyPr/>
          <a:lstStyle/>
          <a:p>
            <a:r>
              <a:rPr lang="en-GB"/>
              <a:t>What to say, or not to say</a:t>
            </a:r>
          </a:p>
        </p:txBody>
      </p:sp>
      <p:pic>
        <p:nvPicPr>
          <p:cNvPr id="5" name="Online Media 4" title="What to say to a Bereaved Person.mov">
            <a:hlinkClick r:id="" action="ppaction://media"/>
            <a:extLst>
              <a:ext uri="{FF2B5EF4-FFF2-40B4-BE49-F238E27FC236}">
                <a16:creationId xmlns:a16="http://schemas.microsoft.com/office/drawing/2014/main" id="{94645F51-1353-BEB2-661F-726A70C00E43}"/>
              </a:ext>
            </a:extLst>
          </p:cNvPr>
          <p:cNvPicPr>
            <a:picLocks noRot="1" noChangeAspect="1"/>
          </p:cNvPicPr>
          <p:nvPr>
            <a:videoFile r:link="rId1"/>
          </p:nvPr>
        </p:nvPicPr>
        <p:blipFill>
          <a:blip r:embed="rId4"/>
          <a:stretch>
            <a:fillRect/>
          </a:stretch>
        </p:blipFill>
        <p:spPr>
          <a:xfrm>
            <a:off x="1000448" y="1196509"/>
            <a:ext cx="9060082" cy="5104271"/>
          </a:xfrm>
          <a:prstGeom prst="rect">
            <a:avLst/>
          </a:prstGeom>
        </p:spPr>
      </p:pic>
      <p:pic>
        <p:nvPicPr>
          <p:cNvPr id="4" name="Graphic 3" descr="Video camera outline">
            <a:hlinkClick r:id="rId5"/>
            <a:extLst>
              <a:ext uri="{FF2B5EF4-FFF2-40B4-BE49-F238E27FC236}">
                <a16:creationId xmlns:a16="http://schemas.microsoft.com/office/drawing/2014/main" id="{1FBFDD25-ACD1-E853-55A7-A7EBD94BD547}"/>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0734352" y="2834244"/>
            <a:ext cx="914400" cy="914400"/>
          </a:xfrm>
          <a:prstGeom prst="rect">
            <a:avLst/>
          </a:prstGeom>
        </p:spPr>
      </p:pic>
      <p:sp>
        <p:nvSpPr>
          <p:cNvPr id="2" name="TextBox 1">
            <a:extLst>
              <a:ext uri="{FF2B5EF4-FFF2-40B4-BE49-F238E27FC236}">
                <a16:creationId xmlns:a16="http://schemas.microsoft.com/office/drawing/2014/main" id="{FE98F996-797E-D52F-DBF6-8903B4EC16C1}"/>
              </a:ext>
            </a:extLst>
          </p:cNvPr>
          <p:cNvSpPr txBox="1"/>
          <p:nvPr/>
        </p:nvSpPr>
        <p:spPr>
          <a:xfrm>
            <a:off x="10841264" y="3748644"/>
            <a:ext cx="700576" cy="369332"/>
          </a:xfrm>
          <a:prstGeom prst="rect">
            <a:avLst/>
          </a:prstGeom>
          <a:noFill/>
        </p:spPr>
        <p:txBody>
          <a:bodyPr wrap="none" rtlCol="0">
            <a:spAutoFit/>
          </a:bodyPr>
          <a:lstStyle/>
          <a:p>
            <a:r>
              <a:rPr lang="en-GB" dirty="0"/>
              <a:t>Patch</a:t>
            </a:r>
          </a:p>
        </p:txBody>
      </p:sp>
    </p:spTree>
    <p:extLst>
      <p:ext uri="{BB962C8B-B14F-4D97-AF65-F5344CB8AC3E}">
        <p14:creationId xmlns:p14="http://schemas.microsoft.com/office/powerpoint/2010/main" val="132519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peech Bubble: Rectangle with Corners Rounded 13">
            <a:extLst>
              <a:ext uri="{FF2B5EF4-FFF2-40B4-BE49-F238E27FC236}">
                <a16:creationId xmlns:a16="http://schemas.microsoft.com/office/drawing/2014/main" id="{AA8BD3D9-6DC4-40FE-8A0A-78ADA5748378}"/>
              </a:ext>
            </a:extLst>
          </p:cNvPr>
          <p:cNvSpPr/>
          <p:nvPr/>
        </p:nvSpPr>
        <p:spPr>
          <a:xfrm>
            <a:off x="356902" y="1189975"/>
            <a:ext cx="3188403" cy="1721753"/>
          </a:xfrm>
          <a:prstGeom prst="wedgeRoundRectCallout">
            <a:avLst/>
          </a:prstGeom>
          <a:solidFill>
            <a:srgbClr val="A5A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4D2D78"/>
                </a:solidFill>
                <a:effectLst/>
                <a:uLnTx/>
                <a:uFillTx/>
                <a:latin typeface="Calibri" panose="020F0502020204030204"/>
                <a:ea typeface="+mn-ea"/>
                <a:cs typeface="Arial" panose="020B0604020202020204" pitchFamily="34" charset="0"/>
              </a:rPr>
              <a:t>It must be a relief that your mother is no longer suffering</a:t>
            </a:r>
          </a:p>
        </p:txBody>
      </p:sp>
      <p:sp>
        <p:nvSpPr>
          <p:cNvPr id="15" name="Speech Bubble: Rectangle with Corners Rounded 14">
            <a:extLst>
              <a:ext uri="{FF2B5EF4-FFF2-40B4-BE49-F238E27FC236}">
                <a16:creationId xmlns:a16="http://schemas.microsoft.com/office/drawing/2014/main" id="{CBBD2B71-7BD7-4338-8A52-8CC74098904B}"/>
              </a:ext>
            </a:extLst>
          </p:cNvPr>
          <p:cNvSpPr/>
          <p:nvPr/>
        </p:nvSpPr>
        <p:spPr>
          <a:xfrm>
            <a:off x="4495286" y="1141713"/>
            <a:ext cx="3155453" cy="1433683"/>
          </a:xfrm>
          <a:prstGeom prst="wedgeRoundRectCallout">
            <a:avLst/>
          </a:prstGeom>
          <a:solidFill>
            <a:srgbClr val="A9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4D2D78"/>
                </a:solidFill>
                <a:effectLst/>
                <a:uLnTx/>
                <a:uFillTx/>
                <a:latin typeface="Calibri" panose="020F0502020204030204"/>
                <a:ea typeface="+mn-ea"/>
                <a:cs typeface="Arial" panose="020B0604020202020204" pitchFamily="34" charset="0"/>
              </a:rPr>
              <a:t>You poor thing. I can’t imagine how I would feel….</a:t>
            </a:r>
          </a:p>
        </p:txBody>
      </p:sp>
      <p:sp>
        <p:nvSpPr>
          <p:cNvPr id="16" name="Speech Bubble: Rectangle with Corners Rounded 15">
            <a:extLst>
              <a:ext uri="{FF2B5EF4-FFF2-40B4-BE49-F238E27FC236}">
                <a16:creationId xmlns:a16="http://schemas.microsoft.com/office/drawing/2014/main" id="{13BD2A4D-ED9B-43E8-8A98-801F71BDA2BA}"/>
              </a:ext>
            </a:extLst>
          </p:cNvPr>
          <p:cNvSpPr/>
          <p:nvPr/>
        </p:nvSpPr>
        <p:spPr>
          <a:xfrm>
            <a:off x="8591428" y="1104541"/>
            <a:ext cx="2659268" cy="1622397"/>
          </a:xfrm>
          <a:prstGeom prst="wedgeRoundRectCallout">
            <a:avLst/>
          </a:prstGeom>
          <a:solidFill>
            <a:srgbClr val="E4E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4D2D78"/>
                </a:solidFill>
                <a:effectLst/>
                <a:uLnTx/>
                <a:uFillTx/>
                <a:latin typeface="Calibri" panose="020F0502020204030204"/>
                <a:ea typeface="+mn-ea"/>
                <a:cs typeface="Arial" panose="020B0604020202020204" pitchFamily="34" charset="0"/>
              </a:rPr>
              <a:t>I am sure it will get easier. Time is a great healer</a:t>
            </a:r>
          </a:p>
        </p:txBody>
      </p:sp>
      <p:sp>
        <p:nvSpPr>
          <p:cNvPr id="17" name="Speech Bubble: Rectangle with Corners Rounded 16">
            <a:extLst>
              <a:ext uri="{FF2B5EF4-FFF2-40B4-BE49-F238E27FC236}">
                <a16:creationId xmlns:a16="http://schemas.microsoft.com/office/drawing/2014/main" id="{5DCC8B54-8BC9-4BCB-8C84-D4DFD305B40B}"/>
              </a:ext>
            </a:extLst>
          </p:cNvPr>
          <p:cNvSpPr/>
          <p:nvPr/>
        </p:nvSpPr>
        <p:spPr>
          <a:xfrm>
            <a:off x="6550077" y="4965978"/>
            <a:ext cx="3199212" cy="1159640"/>
          </a:xfrm>
          <a:prstGeom prst="wedgeRoundRectCallout">
            <a:avLst/>
          </a:prstGeom>
          <a:solidFill>
            <a:srgbClr val="A5A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4D2D78"/>
                </a:solidFill>
                <a:effectLst/>
                <a:uLnTx/>
                <a:uFillTx/>
                <a:latin typeface="Calibri" panose="020F0502020204030204"/>
                <a:ea typeface="+mn-ea"/>
                <a:cs typeface="Arial" panose="020B0604020202020204" pitchFamily="34" charset="0"/>
              </a:rPr>
              <a:t>I know just how you feel</a:t>
            </a:r>
          </a:p>
        </p:txBody>
      </p:sp>
      <p:sp>
        <p:nvSpPr>
          <p:cNvPr id="18" name="Speech Bubble: Rectangle with Corners Rounded 17">
            <a:extLst>
              <a:ext uri="{FF2B5EF4-FFF2-40B4-BE49-F238E27FC236}">
                <a16:creationId xmlns:a16="http://schemas.microsoft.com/office/drawing/2014/main" id="{02FB405E-88B5-4287-95B7-DB663423A53D}"/>
              </a:ext>
            </a:extLst>
          </p:cNvPr>
          <p:cNvSpPr/>
          <p:nvPr/>
        </p:nvSpPr>
        <p:spPr>
          <a:xfrm>
            <a:off x="4521569" y="3156395"/>
            <a:ext cx="3155452" cy="1433683"/>
          </a:xfrm>
          <a:prstGeom prst="wedgeRoundRectCallout">
            <a:avLst/>
          </a:prstGeom>
          <a:solidFill>
            <a:srgbClr val="C85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rPr>
              <a:t>I am sorry but I just don’t know what to say</a:t>
            </a:r>
          </a:p>
        </p:txBody>
      </p:sp>
      <p:sp>
        <p:nvSpPr>
          <p:cNvPr id="19" name="Speech Bubble: Rectangle with Corners Rounded 18">
            <a:extLst>
              <a:ext uri="{FF2B5EF4-FFF2-40B4-BE49-F238E27FC236}">
                <a16:creationId xmlns:a16="http://schemas.microsoft.com/office/drawing/2014/main" id="{0CD4F355-1ACA-4B0D-973E-344CB39F0AD0}"/>
              </a:ext>
            </a:extLst>
          </p:cNvPr>
          <p:cNvSpPr/>
          <p:nvPr/>
        </p:nvSpPr>
        <p:spPr>
          <a:xfrm>
            <a:off x="8591428" y="3157699"/>
            <a:ext cx="2659268" cy="1304204"/>
          </a:xfrm>
          <a:prstGeom prst="wedgeRoundRectCallout">
            <a:avLst/>
          </a:prstGeom>
          <a:solidFill>
            <a:srgbClr val="A9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4D2D78"/>
                </a:solidFill>
                <a:effectLst/>
                <a:uLnTx/>
                <a:uFillTx/>
                <a:latin typeface="Calibri" panose="020F0502020204030204"/>
                <a:ea typeface="+mn-ea"/>
                <a:cs typeface="Arial" panose="020B0604020202020204" pitchFamily="34" charset="0"/>
              </a:rPr>
              <a:t>When my … died a few years ago I felt…</a:t>
            </a:r>
          </a:p>
        </p:txBody>
      </p:sp>
      <p:sp>
        <p:nvSpPr>
          <p:cNvPr id="20" name="Speech Bubble: Rectangle with Corners Rounded 19">
            <a:extLst>
              <a:ext uri="{FF2B5EF4-FFF2-40B4-BE49-F238E27FC236}">
                <a16:creationId xmlns:a16="http://schemas.microsoft.com/office/drawing/2014/main" id="{EADC9954-CC00-4DDE-8C88-12E7C62238CA}"/>
              </a:ext>
            </a:extLst>
          </p:cNvPr>
          <p:cNvSpPr/>
          <p:nvPr/>
        </p:nvSpPr>
        <p:spPr>
          <a:xfrm>
            <a:off x="1854688" y="4828958"/>
            <a:ext cx="3140277" cy="1433683"/>
          </a:xfrm>
          <a:prstGeom prst="wedgeRoundRectCallout">
            <a:avLst/>
          </a:prstGeom>
          <a:solidFill>
            <a:srgbClr val="A9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4D2D78"/>
                </a:solidFill>
                <a:effectLst/>
                <a:uLnTx/>
                <a:uFillTx/>
                <a:latin typeface="Calibri" panose="020F0502020204030204"/>
                <a:ea typeface="+mn-ea"/>
                <a:cs typeface="Arial" panose="020B0604020202020204" pitchFamily="34" charset="0"/>
              </a:rPr>
              <a:t>I’m sorry to hear about… but at least he had a good innings</a:t>
            </a:r>
          </a:p>
        </p:txBody>
      </p:sp>
      <p:sp>
        <p:nvSpPr>
          <p:cNvPr id="21" name="Speech Bubble: Rectangle with Corners Rounded 20">
            <a:extLst>
              <a:ext uri="{FF2B5EF4-FFF2-40B4-BE49-F238E27FC236}">
                <a16:creationId xmlns:a16="http://schemas.microsoft.com/office/drawing/2014/main" id="{0AF37ABA-4FDB-4CD8-92F3-7DEA3C9E1D26}"/>
              </a:ext>
            </a:extLst>
          </p:cNvPr>
          <p:cNvSpPr/>
          <p:nvPr/>
        </p:nvSpPr>
        <p:spPr>
          <a:xfrm>
            <a:off x="356903" y="3432086"/>
            <a:ext cx="3188403" cy="1066212"/>
          </a:xfrm>
          <a:prstGeom prst="wedgeRoundRectCallout">
            <a:avLst/>
          </a:prstGeom>
          <a:solidFill>
            <a:srgbClr val="E4E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4D2D78"/>
                </a:solidFill>
                <a:effectLst/>
                <a:uLnTx/>
                <a:uFillTx/>
                <a:latin typeface="Calibri" panose="020F0502020204030204"/>
                <a:ea typeface="+mn-ea"/>
                <a:cs typeface="Arial" panose="020B0604020202020204" pitchFamily="34" charset="0"/>
              </a:rPr>
              <a:t>I understand that … passed away recently</a:t>
            </a:r>
          </a:p>
        </p:txBody>
      </p:sp>
      <p:sp>
        <p:nvSpPr>
          <p:cNvPr id="2" name="Title 1"/>
          <p:cNvSpPr>
            <a:spLocks noGrp="1"/>
          </p:cNvSpPr>
          <p:nvPr>
            <p:ph type="title"/>
          </p:nvPr>
        </p:nvSpPr>
        <p:spPr>
          <a:xfrm>
            <a:off x="395156" y="254390"/>
            <a:ext cx="6834033" cy="637905"/>
          </a:xfrm>
        </p:spPr>
        <p:txBody>
          <a:bodyPr>
            <a:normAutofit fontScale="90000"/>
          </a:bodyPr>
          <a:lstStyle/>
          <a:p>
            <a:r>
              <a:rPr lang="en-GB"/>
              <a:t>What to say/not say…</a:t>
            </a:r>
          </a:p>
        </p:txBody>
      </p:sp>
    </p:spTree>
    <p:extLst>
      <p:ext uri="{BB962C8B-B14F-4D97-AF65-F5344CB8AC3E}">
        <p14:creationId xmlns:p14="http://schemas.microsoft.com/office/powerpoint/2010/main" val="3408900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6">
            <a:extLst>
              <a:ext uri="{FF2B5EF4-FFF2-40B4-BE49-F238E27FC236}">
                <a16:creationId xmlns:a16="http://schemas.microsoft.com/office/drawing/2014/main" id="{A8DB9CD9-59B1-4D73-BC4C-98796A48EF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18">
            <a:extLst>
              <a:ext uri="{FF2B5EF4-FFF2-40B4-BE49-F238E27FC236}">
                <a16:creationId xmlns:a16="http://schemas.microsoft.com/office/drawing/2014/main" id="{8874A6A9-41FF-4E33-AFA8-F9F81436A5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721D730E-1F97-4071-B143-B05E6D2599B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22" name="Freeform: Shape 21">
              <a:extLst>
                <a:ext uri="{FF2B5EF4-FFF2-40B4-BE49-F238E27FC236}">
                  <a16:creationId xmlns:a16="http://schemas.microsoft.com/office/drawing/2014/main" id="{B3849C6A-9EE5-4604-8EAE-DD4796B79D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308677BE-069B-4A4D-8732-E26B6EF567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9A9A575B-DD07-4388-963B-0AF3FDDCF3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D55285E4-21EB-4EC1-AB8E-36E881E899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6A0C77B5-3FAA-4D4F-9555-89D7516088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5F0C96D1-A8B7-4C8E-9997-D823FD1591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DA46556D-445B-4CD0-87A0-02A30BD1B1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B7326675-F8A3-D4D0-2D52-471117FCF1E2}"/>
              </a:ext>
            </a:extLst>
          </p:cNvPr>
          <p:cNvSpPr>
            <a:spLocks noGrp="1"/>
          </p:cNvSpPr>
          <p:nvPr>
            <p:ph type="title"/>
          </p:nvPr>
        </p:nvSpPr>
        <p:spPr>
          <a:xfrm>
            <a:off x="3215729" y="2273844"/>
            <a:ext cx="5760846" cy="2310312"/>
          </a:xfrm>
        </p:spPr>
        <p:txBody>
          <a:bodyPr vert="horz" lIns="91440" tIns="45720" rIns="91440" bIns="45720" rtlCol="0" anchor="b">
            <a:normAutofit/>
          </a:bodyPr>
          <a:lstStyle/>
          <a:p>
            <a:pPr algn="ctr"/>
            <a:r>
              <a:rPr lang="en-US" sz="5200" kern="1200">
                <a:solidFill>
                  <a:schemeClr val="tx2"/>
                </a:solidFill>
                <a:latin typeface="+mj-lt"/>
                <a:ea typeface="+mj-ea"/>
                <a:cs typeface="+mj-cs"/>
              </a:rPr>
              <a:t>Module </a:t>
            </a:r>
            <a:r>
              <a:rPr lang="en-US" sz="5200">
                <a:solidFill>
                  <a:schemeClr val="tx2"/>
                </a:solidFill>
                <a:latin typeface="+mj-lt"/>
              </a:rPr>
              <a:t>Two</a:t>
            </a:r>
            <a:r>
              <a:rPr lang="en-US" sz="5200" kern="1200">
                <a:solidFill>
                  <a:schemeClr val="tx2"/>
                </a:solidFill>
                <a:latin typeface="+mj-lt"/>
                <a:ea typeface="+mj-ea"/>
                <a:cs typeface="+mj-cs"/>
              </a:rPr>
              <a:t/>
            </a:r>
            <a:br>
              <a:rPr lang="en-US" sz="5200" kern="1200">
                <a:solidFill>
                  <a:schemeClr val="tx2"/>
                </a:solidFill>
                <a:latin typeface="+mj-lt"/>
                <a:ea typeface="+mj-ea"/>
                <a:cs typeface="+mj-cs"/>
              </a:rPr>
            </a:br>
            <a:r>
              <a:rPr lang="en-US" sz="5200" kern="1200">
                <a:solidFill>
                  <a:schemeClr val="tx2"/>
                </a:solidFill>
                <a:latin typeface="+mj-lt"/>
                <a:ea typeface="+mj-ea"/>
                <a:cs typeface="+mj-cs"/>
              </a:rPr>
              <a:t>Becoming a Grief </a:t>
            </a:r>
            <a:r>
              <a:rPr lang="en-US" sz="5200">
                <a:solidFill>
                  <a:schemeClr val="tx2"/>
                </a:solidFill>
                <a:latin typeface="+mj-lt"/>
              </a:rPr>
              <a:t>F</a:t>
            </a:r>
            <a:r>
              <a:rPr lang="en-US" sz="5200" kern="1200">
                <a:solidFill>
                  <a:schemeClr val="tx2"/>
                </a:solidFill>
                <a:latin typeface="+mj-lt"/>
                <a:ea typeface="+mj-ea"/>
                <a:cs typeface="+mj-cs"/>
              </a:rPr>
              <a:t>irst Aider</a:t>
            </a:r>
          </a:p>
        </p:txBody>
      </p:sp>
      <p:pic>
        <p:nvPicPr>
          <p:cNvPr id="4" name="Picture 3">
            <a:extLst>
              <a:ext uri="{FF2B5EF4-FFF2-40B4-BE49-F238E27FC236}">
                <a16:creationId xmlns:a16="http://schemas.microsoft.com/office/drawing/2014/main" id="{AC31C58A-DDB6-6BD6-0B5D-25F204D747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99654" y="156758"/>
            <a:ext cx="1499870" cy="1078865"/>
          </a:xfrm>
          <a:prstGeom prst="rect">
            <a:avLst/>
          </a:prstGeom>
          <a:noFill/>
        </p:spPr>
      </p:pic>
    </p:spTree>
    <p:extLst>
      <p:ext uri="{BB962C8B-B14F-4D97-AF65-F5344CB8AC3E}">
        <p14:creationId xmlns:p14="http://schemas.microsoft.com/office/powerpoint/2010/main" val="2719793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4894F6-1F2B-EE40-2E07-6D564491B519}"/>
              </a:ext>
            </a:extLst>
          </p:cNvPr>
          <p:cNvSpPr>
            <a:spLocks noGrp="1"/>
          </p:cNvSpPr>
          <p:nvPr>
            <p:ph type="title"/>
          </p:nvPr>
        </p:nvSpPr>
        <p:spPr>
          <a:xfrm>
            <a:off x="4028533" y="2639218"/>
            <a:ext cx="3772365" cy="1325563"/>
          </a:xfrm>
        </p:spPr>
        <p:txBody>
          <a:bodyPr lIns="91440" tIns="45720" rIns="91440" bIns="45720" anchor="t"/>
          <a:lstStyle/>
          <a:p>
            <a:pPr algn="ctr"/>
            <a:r>
              <a:rPr lang="en-GB" sz="4400"/>
              <a:t>Skills Practice 1-1</a:t>
            </a:r>
            <a:endParaRPr lang="en-US"/>
          </a:p>
        </p:txBody>
      </p:sp>
      <p:pic>
        <p:nvPicPr>
          <p:cNvPr id="3" name="Graphic 2" descr="Video camera with solid fill">
            <a:hlinkClick r:id="rId3"/>
            <a:extLst>
              <a:ext uri="{FF2B5EF4-FFF2-40B4-BE49-F238E27FC236}">
                <a16:creationId xmlns:a16="http://schemas.microsoft.com/office/drawing/2014/main" id="{E9E869D8-D8FD-2BE8-A883-C4C788B1093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3840847" y="4081823"/>
            <a:ext cx="1838960" cy="1838960"/>
          </a:xfrm>
          <a:prstGeom prst="rect">
            <a:avLst/>
          </a:prstGeom>
        </p:spPr>
      </p:pic>
    </p:spTree>
    <p:extLst>
      <p:ext uri="{BB962C8B-B14F-4D97-AF65-F5344CB8AC3E}">
        <p14:creationId xmlns:p14="http://schemas.microsoft.com/office/powerpoint/2010/main" val="2638945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D98B76-5D58-65BB-C4FF-7C703C9AFE79}"/>
              </a:ext>
            </a:extLst>
          </p:cNvPr>
          <p:cNvSpPr>
            <a:spLocks noGrp="1"/>
          </p:cNvSpPr>
          <p:nvPr>
            <p:ph type="title"/>
          </p:nvPr>
        </p:nvSpPr>
        <p:spPr>
          <a:xfrm>
            <a:off x="3835342" y="2446967"/>
            <a:ext cx="4034883" cy="1325563"/>
          </a:xfrm>
        </p:spPr>
        <p:txBody>
          <a:bodyPr lIns="91440" tIns="45720" rIns="91440" bIns="45720" anchor="t"/>
          <a:lstStyle/>
          <a:p>
            <a:pPr algn="ctr"/>
            <a:r>
              <a:rPr lang="en-GB" sz="5400"/>
              <a:t>Peer Support Groups</a:t>
            </a:r>
            <a:endParaRPr lang="en-US" sz="5400">
              <a:cs typeface="Calibri"/>
            </a:endParaRPr>
          </a:p>
        </p:txBody>
      </p:sp>
    </p:spTree>
    <p:extLst>
      <p:ext uri="{BB962C8B-B14F-4D97-AF65-F5344CB8AC3E}">
        <p14:creationId xmlns:p14="http://schemas.microsoft.com/office/powerpoint/2010/main" val="2534836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cloud with words&#10;&#10;Description automatically generated">
            <a:extLst>
              <a:ext uri="{FF2B5EF4-FFF2-40B4-BE49-F238E27FC236}">
                <a16:creationId xmlns:a16="http://schemas.microsoft.com/office/drawing/2014/main" id="{A96D3FD9-958D-6B6E-0956-B005118371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7534" y="1028434"/>
            <a:ext cx="8098635" cy="5197083"/>
          </a:xfrm>
          <a:prstGeom prst="rect">
            <a:avLst/>
          </a:prstGeom>
        </p:spPr>
      </p:pic>
      <p:sp>
        <p:nvSpPr>
          <p:cNvPr id="6" name="Title 5">
            <a:extLst>
              <a:ext uri="{FF2B5EF4-FFF2-40B4-BE49-F238E27FC236}">
                <a16:creationId xmlns:a16="http://schemas.microsoft.com/office/drawing/2014/main" id="{4CA6B87B-DB9E-ABE5-75EA-1271C5054485}"/>
              </a:ext>
            </a:extLst>
          </p:cNvPr>
          <p:cNvSpPr>
            <a:spLocks noGrp="1"/>
          </p:cNvSpPr>
          <p:nvPr>
            <p:ph type="title"/>
          </p:nvPr>
        </p:nvSpPr>
        <p:spPr/>
        <p:txBody>
          <a:bodyPr/>
          <a:lstStyle/>
          <a:p>
            <a:r>
              <a:rPr lang="en-GB"/>
              <a:t>It could look like...</a:t>
            </a:r>
          </a:p>
        </p:txBody>
      </p:sp>
    </p:spTree>
    <p:extLst>
      <p:ext uri="{BB962C8B-B14F-4D97-AF65-F5344CB8AC3E}">
        <p14:creationId xmlns:p14="http://schemas.microsoft.com/office/powerpoint/2010/main" val="919085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383072" y="217373"/>
            <a:ext cx="7886700" cy="60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t"/>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MS Reference Sans Serif" panose="020B0604030504040204" pitchFamily="34" charset="0"/>
                <a:ea typeface="WenQuanYi Micro Hei" charset="0"/>
                <a:cs typeface="WenQuanYi Micro Hei"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MS Reference Sans Serif" panose="020B0604030504040204" pitchFamily="34" charset="0"/>
                <a:ea typeface="WenQuanYi Micro Hei" charset="0"/>
                <a:cs typeface="WenQuanYi Micro Hei"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MS Reference Sans Serif" panose="020B0604030504040204" pitchFamily="34" charset="0"/>
                <a:ea typeface="WenQuanYi Micro Hei" charset="0"/>
                <a:cs typeface="WenQuanYi Micro Hei"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MS Reference Sans Serif" panose="020B0604030504040204" pitchFamily="34" charset="0"/>
                <a:ea typeface="WenQuanYi Micro Hei" charset="0"/>
                <a:cs typeface="WenQuanYi Micro Hei"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MS Reference Sans Serif" panose="020B0604030504040204" pitchFamily="34" charset="0"/>
                <a:ea typeface="WenQuanYi Micro Hei" charset="0"/>
                <a:cs typeface="WenQuanYi Micro Hei"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MS Reference Sans Serif" panose="020B0604030504040204" pitchFamily="34" charset="0"/>
                <a:ea typeface="WenQuanYi Micro Hei" charset="0"/>
                <a:cs typeface="WenQuanYi Micro Hei"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MS Reference Sans Serif" panose="020B0604030504040204" pitchFamily="34" charset="0"/>
                <a:ea typeface="WenQuanYi Micro Hei" charset="0"/>
                <a:cs typeface="WenQuanYi Micro Hei"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MS Reference Sans Serif" panose="020B0604030504040204" pitchFamily="34" charset="0"/>
                <a:ea typeface="WenQuanYi Micro Hei" charset="0"/>
                <a:cs typeface="WenQuanYi Micro Hei"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MS Reference Sans Serif" panose="020B0604030504040204" pitchFamily="34" charset="0"/>
                <a:ea typeface="WenQuanYi Micro Hei" charset="0"/>
                <a:cs typeface="WenQuanYi Micro Hei" charset="0"/>
              </a:defRPr>
            </a:lvl9pPr>
          </a:lstStyle>
          <a:p>
            <a:pPr eaLnBrk="1" hangingPunct="1">
              <a:defRPr/>
            </a:pPr>
            <a:r>
              <a:rPr kumimoji="0" lang="en-GB" sz="4400" b="1" i="0" u="none" strike="noStrike" kern="1200" cap="none" spc="0" normalizeH="0" baseline="0" noProof="0">
                <a:ln>
                  <a:noFill/>
                </a:ln>
                <a:solidFill>
                  <a:srgbClr val="4D2D78"/>
                </a:solidFill>
                <a:effectLst/>
                <a:uLnTx/>
                <a:uFillTx/>
                <a:latin typeface="+mn-lt"/>
              </a:rPr>
              <a:t>Peer to Peer</a:t>
            </a:r>
          </a:p>
          <a:p>
            <a:pPr marL="0" marR="0" lvl="0" indent="0" algn="l"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GB" altLang="en-US" sz="4400" b="1" i="0" u="none" strike="noStrike" kern="1200" cap="none" spc="0" normalizeH="0" baseline="0" noProof="0">
              <a:ln>
                <a:noFill/>
              </a:ln>
              <a:solidFill>
                <a:srgbClr val="7030A0"/>
              </a:solidFill>
              <a:effectLst/>
              <a:uLnTx/>
              <a:uFillTx/>
              <a:latin typeface="Arial" panose="020B0604020202020204" pitchFamily="34" charset="0"/>
            </a:endParaRPr>
          </a:p>
        </p:txBody>
      </p:sp>
      <p:pic>
        <p:nvPicPr>
          <p:cNvPr id="2" name="Online Media 1" title="What makes peer support unique?">
            <a:hlinkClick r:id="" action="ppaction://media"/>
            <a:extLst>
              <a:ext uri="{FF2B5EF4-FFF2-40B4-BE49-F238E27FC236}">
                <a16:creationId xmlns:a16="http://schemas.microsoft.com/office/drawing/2014/main" id="{306C690C-463E-FD5D-9D13-841C4469A78D}"/>
              </a:ext>
            </a:extLst>
          </p:cNvPr>
          <p:cNvPicPr>
            <a:picLocks noRot="1" noChangeAspect="1"/>
          </p:cNvPicPr>
          <p:nvPr>
            <a:videoFile r:link="rId1"/>
          </p:nvPr>
        </p:nvPicPr>
        <p:blipFill>
          <a:blip r:embed="rId4"/>
          <a:stretch>
            <a:fillRect/>
          </a:stretch>
        </p:blipFill>
        <p:spPr>
          <a:xfrm>
            <a:off x="1697009" y="1360409"/>
            <a:ext cx="8035892" cy="4540279"/>
          </a:xfrm>
          <a:prstGeom prst="rect">
            <a:avLst/>
          </a:prstGeom>
          <a:ln>
            <a:solidFill>
              <a:schemeClr val="accent1"/>
            </a:solidFill>
          </a:ln>
        </p:spPr>
      </p:pic>
    </p:spTree>
    <p:extLst>
      <p:ext uri="{BB962C8B-B14F-4D97-AF65-F5344CB8AC3E}">
        <p14:creationId xmlns:p14="http://schemas.microsoft.com/office/powerpoint/2010/main" val="8257043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CA6B87B-DB9E-ABE5-75EA-1271C5054485}"/>
              </a:ext>
            </a:extLst>
          </p:cNvPr>
          <p:cNvSpPr>
            <a:spLocks noGrp="1"/>
          </p:cNvSpPr>
          <p:nvPr>
            <p:ph type="title"/>
          </p:nvPr>
        </p:nvSpPr>
        <p:spPr>
          <a:xfrm>
            <a:off x="571525" y="558373"/>
            <a:ext cx="8906301" cy="749417"/>
          </a:xfrm>
        </p:spPr>
        <p:txBody>
          <a:bodyPr/>
          <a:lstStyle/>
          <a:p>
            <a:r>
              <a:rPr lang="en-GB"/>
              <a:t>Characteristics of a support group</a:t>
            </a:r>
          </a:p>
        </p:txBody>
      </p:sp>
      <p:sp>
        <p:nvSpPr>
          <p:cNvPr id="2" name="Content Placeholder 1">
            <a:extLst>
              <a:ext uri="{FF2B5EF4-FFF2-40B4-BE49-F238E27FC236}">
                <a16:creationId xmlns:a16="http://schemas.microsoft.com/office/drawing/2014/main" id="{568A5676-0A64-615A-2BE3-EDE7AD0AEEEF}"/>
              </a:ext>
            </a:extLst>
          </p:cNvPr>
          <p:cNvSpPr>
            <a:spLocks noGrp="1"/>
          </p:cNvSpPr>
          <p:nvPr>
            <p:ph sz="half" idx="1"/>
          </p:nvPr>
        </p:nvSpPr>
        <p:spPr>
          <a:xfrm>
            <a:off x="567266" y="1825625"/>
            <a:ext cx="4391383" cy="4351338"/>
          </a:xfrm>
        </p:spPr>
        <p:txBody>
          <a:bodyPr/>
          <a:lstStyle/>
          <a:p>
            <a:pPr marL="0" indent="0">
              <a:buNone/>
            </a:pPr>
            <a:r>
              <a:rPr kumimoji="0" lang="en-GB" sz="4400" b="1" i="0" u="none" strike="noStrike" kern="1200" cap="none" spc="0" normalizeH="0" baseline="0" noProof="0">
                <a:ln>
                  <a:noFill/>
                </a:ln>
                <a:solidFill>
                  <a:srgbClr val="4D2D78"/>
                </a:solidFill>
                <a:effectLst/>
                <a:uLnTx/>
                <a:uFillTx/>
                <a:latin typeface="Calibri" panose="020F0502020204030204"/>
                <a:ea typeface="+mj-ea"/>
                <a:cs typeface="+mj-cs"/>
              </a:rPr>
              <a:t>Open format</a:t>
            </a:r>
          </a:p>
          <a:p>
            <a:r>
              <a:rPr kumimoji="0" lang="en-GB" b="1" i="0" u="none" strike="noStrike" kern="1200" cap="none" spc="0" normalizeH="0" baseline="0" noProof="0">
                <a:ln>
                  <a:noFill/>
                </a:ln>
                <a:solidFill>
                  <a:srgbClr val="4D2D78"/>
                </a:solidFill>
                <a:effectLst/>
                <a:uLnTx/>
                <a:uFillTx/>
                <a:latin typeface="Calibri" panose="020F0502020204030204"/>
                <a:ea typeface="+mj-ea"/>
                <a:cs typeface="+mj-cs"/>
              </a:rPr>
              <a:t>Safety &amp; confidentiality</a:t>
            </a:r>
          </a:p>
          <a:p>
            <a:r>
              <a:rPr lang="en-GB" b="1">
                <a:latin typeface="Calibri" panose="020F0502020204030204"/>
                <a:ea typeface="+mj-ea"/>
                <a:cs typeface="+mj-cs"/>
              </a:rPr>
              <a:t>Ad-hoc people &amp; agenda</a:t>
            </a:r>
          </a:p>
          <a:p>
            <a:r>
              <a:rPr kumimoji="0" lang="en-GB" b="1" i="0" u="none" strike="noStrike" kern="1200" cap="none" spc="0" normalizeH="0" baseline="0" noProof="0">
                <a:ln>
                  <a:noFill/>
                </a:ln>
                <a:solidFill>
                  <a:srgbClr val="4D2D78"/>
                </a:solidFill>
                <a:effectLst/>
                <a:uLnTx/>
                <a:uFillTx/>
                <a:latin typeface="Calibri" panose="020F0502020204030204"/>
                <a:ea typeface="+mj-ea"/>
                <a:cs typeface="+mj-cs"/>
              </a:rPr>
              <a:t>Open to new people</a:t>
            </a:r>
          </a:p>
          <a:p>
            <a:r>
              <a:rPr lang="en-GB" b="1">
                <a:latin typeface="Calibri" panose="020F0502020204030204"/>
                <a:ea typeface="+mj-ea"/>
                <a:cs typeface="+mj-cs"/>
              </a:rPr>
              <a:t>Conversational</a:t>
            </a:r>
          </a:p>
          <a:p>
            <a:r>
              <a:rPr kumimoji="0" lang="en-GB" b="1" i="0" u="none" strike="noStrike" kern="1200" cap="none" spc="0" normalizeH="0" baseline="0" noProof="0">
                <a:ln>
                  <a:noFill/>
                </a:ln>
                <a:solidFill>
                  <a:srgbClr val="4D2D78"/>
                </a:solidFill>
                <a:effectLst/>
                <a:uLnTx/>
                <a:uFillTx/>
                <a:latin typeface="Calibri" panose="020F0502020204030204"/>
                <a:ea typeface="+mj-ea"/>
                <a:cs typeface="+mj-cs"/>
              </a:rPr>
              <a:t>No formal structure</a:t>
            </a:r>
          </a:p>
          <a:p>
            <a:r>
              <a:rPr lang="en-GB" b="1">
                <a:latin typeface="Calibri" panose="020F0502020204030204"/>
                <a:ea typeface="+mj-ea"/>
                <a:cs typeface="+mj-cs"/>
              </a:rPr>
              <a:t>Lighter conversations</a:t>
            </a:r>
            <a:endParaRPr kumimoji="0" lang="en-GB" b="1" i="0" u="none" strike="noStrike" kern="1200" cap="none" spc="0" normalizeH="0" baseline="0" noProof="0">
              <a:ln>
                <a:noFill/>
              </a:ln>
              <a:solidFill>
                <a:srgbClr val="4D2D78"/>
              </a:solidFill>
              <a:effectLst/>
              <a:uLnTx/>
              <a:uFillTx/>
              <a:latin typeface="Calibri" panose="020F0502020204030204"/>
              <a:ea typeface="+mj-ea"/>
              <a:cs typeface="+mj-cs"/>
            </a:endParaRPr>
          </a:p>
          <a:p>
            <a:endParaRPr kumimoji="0" lang="en-GB" sz="3600" b="1" i="0" u="none" strike="noStrike" kern="1200" cap="none" spc="0" normalizeH="0" baseline="0" noProof="0">
              <a:ln>
                <a:noFill/>
              </a:ln>
              <a:solidFill>
                <a:srgbClr val="4D2D78"/>
              </a:solidFill>
              <a:effectLst/>
              <a:uLnTx/>
              <a:uFillTx/>
              <a:latin typeface="Calibri" panose="020F0502020204030204"/>
              <a:ea typeface="+mj-ea"/>
              <a:cs typeface="+mj-cs"/>
            </a:endParaRPr>
          </a:p>
          <a:p>
            <a:endParaRPr lang="en-GB"/>
          </a:p>
        </p:txBody>
      </p:sp>
      <p:sp>
        <p:nvSpPr>
          <p:cNvPr id="10" name="Title 5">
            <a:extLst>
              <a:ext uri="{FF2B5EF4-FFF2-40B4-BE49-F238E27FC236}">
                <a16:creationId xmlns:a16="http://schemas.microsoft.com/office/drawing/2014/main" id="{BAB71981-CC3C-3AF4-2888-615CBD0ECD92}"/>
              </a:ext>
            </a:extLst>
          </p:cNvPr>
          <p:cNvSpPr txBox="1">
            <a:spLocks/>
          </p:cNvSpPr>
          <p:nvPr/>
        </p:nvSpPr>
        <p:spPr>
          <a:xfrm>
            <a:off x="767582" y="931436"/>
            <a:ext cx="9336911"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4D2D78"/>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4400" b="1" i="0" u="none" strike="noStrike" kern="1200" cap="none" spc="0" normalizeH="0" baseline="0" noProof="0">
              <a:ln>
                <a:noFill/>
              </a:ln>
              <a:solidFill>
                <a:srgbClr val="4D2D78"/>
              </a:solidFill>
              <a:effectLst/>
              <a:uLnTx/>
              <a:uFillTx/>
              <a:latin typeface="Calibri" panose="020F0502020204030204"/>
              <a:ea typeface="+mj-ea"/>
              <a:cs typeface="+mj-cs"/>
            </a:endParaRPr>
          </a:p>
        </p:txBody>
      </p:sp>
      <p:sp>
        <p:nvSpPr>
          <p:cNvPr id="4" name="Content Placeholder 1">
            <a:extLst>
              <a:ext uri="{FF2B5EF4-FFF2-40B4-BE49-F238E27FC236}">
                <a16:creationId xmlns:a16="http://schemas.microsoft.com/office/drawing/2014/main" id="{61A85855-41F6-9370-1C3F-ECBE2CF5299C}"/>
              </a:ext>
            </a:extLst>
          </p:cNvPr>
          <p:cNvSpPr txBox="1">
            <a:spLocks/>
          </p:cNvSpPr>
          <p:nvPr/>
        </p:nvSpPr>
        <p:spPr>
          <a:xfrm>
            <a:off x="5783727" y="1825625"/>
            <a:ext cx="5002806" cy="4351338"/>
          </a:xfrm>
          <a:prstGeom prst="rect">
            <a:avLst/>
          </a:prstGeom>
          <a:solidFill>
            <a:schemeClr val="accent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2D7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2D7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2D7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2D7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2D7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4400" b="1">
                <a:latin typeface="Calibri" panose="020F0502020204030204"/>
                <a:ea typeface="+mj-ea"/>
                <a:cs typeface="+mj-cs"/>
              </a:rPr>
              <a:t>Closed format</a:t>
            </a:r>
          </a:p>
          <a:p>
            <a:r>
              <a:rPr lang="en-GB" b="1">
                <a:latin typeface="Calibri" panose="020F0502020204030204"/>
                <a:ea typeface="+mj-ea"/>
                <a:cs typeface="+mj-cs"/>
              </a:rPr>
              <a:t>Start and end dates</a:t>
            </a:r>
          </a:p>
          <a:p>
            <a:r>
              <a:rPr lang="en-GB" b="1">
                <a:latin typeface="Calibri" panose="020F0502020204030204"/>
                <a:ea typeface="+mj-ea"/>
                <a:cs typeface="+mj-cs"/>
              </a:rPr>
              <a:t>Cannot join after start date</a:t>
            </a:r>
          </a:p>
          <a:p>
            <a:r>
              <a:rPr lang="en-GB" b="1">
                <a:latin typeface="Calibri" panose="020F0502020204030204"/>
                <a:ea typeface="+mj-ea"/>
                <a:cs typeface="+mj-cs"/>
              </a:rPr>
              <a:t>More structured</a:t>
            </a:r>
          </a:p>
          <a:p>
            <a:r>
              <a:rPr lang="en-GB" b="1">
                <a:latin typeface="Calibri" panose="020F0502020204030204"/>
                <a:ea typeface="+mj-ea"/>
                <a:cs typeface="+mj-cs"/>
              </a:rPr>
              <a:t>Present an agenda</a:t>
            </a:r>
          </a:p>
          <a:p>
            <a:r>
              <a:rPr lang="en-GB" b="1">
                <a:latin typeface="Calibri" panose="020F0502020204030204"/>
                <a:ea typeface="+mj-ea"/>
                <a:cs typeface="+mj-cs"/>
              </a:rPr>
              <a:t>Psych educational</a:t>
            </a:r>
          </a:p>
          <a:p>
            <a:r>
              <a:rPr lang="en-GB" b="1">
                <a:latin typeface="Calibri" panose="020F0502020204030204"/>
                <a:ea typeface="+mj-ea"/>
                <a:cs typeface="+mj-cs"/>
              </a:rPr>
              <a:t>Potentially more emotional</a:t>
            </a:r>
          </a:p>
          <a:p>
            <a:r>
              <a:rPr lang="en-GB" b="1">
                <a:latin typeface="Calibri" panose="020F0502020204030204"/>
                <a:ea typeface="+mj-ea"/>
                <a:cs typeface="+mj-cs"/>
              </a:rPr>
              <a:t>Peer group bonds established</a:t>
            </a:r>
          </a:p>
          <a:p>
            <a:endParaRPr lang="en-GB" b="1">
              <a:latin typeface="Calibri" panose="020F0502020204030204"/>
              <a:ea typeface="+mj-ea"/>
              <a:cs typeface="+mj-cs"/>
            </a:endParaRPr>
          </a:p>
          <a:p>
            <a:endParaRPr lang="en-GB"/>
          </a:p>
        </p:txBody>
      </p:sp>
    </p:spTree>
    <p:extLst>
      <p:ext uri="{BB962C8B-B14F-4D97-AF65-F5344CB8AC3E}">
        <p14:creationId xmlns:p14="http://schemas.microsoft.com/office/powerpoint/2010/main" val="326780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500"/>
                                        <p:tgtEl>
                                          <p:spTgt spid="4">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06" y="165075"/>
            <a:ext cx="4648923" cy="846458"/>
          </a:xfrm>
        </p:spPr>
        <p:txBody>
          <a:bodyPr>
            <a:normAutofit/>
          </a:bodyPr>
          <a:lstStyle/>
          <a:p>
            <a:r>
              <a:rPr lang="en-GB"/>
              <a:t>Personality types</a:t>
            </a:r>
          </a:p>
        </p:txBody>
      </p:sp>
      <p:sp>
        <p:nvSpPr>
          <p:cNvPr id="3" name="Content Placeholder 2"/>
          <p:cNvSpPr>
            <a:spLocks noGrp="1"/>
          </p:cNvSpPr>
          <p:nvPr>
            <p:ph idx="4294967295"/>
          </p:nvPr>
        </p:nvSpPr>
        <p:spPr>
          <a:xfrm>
            <a:off x="1150107" y="2316453"/>
            <a:ext cx="3189845" cy="2950340"/>
          </a:xfrm>
        </p:spPr>
        <p:txBody>
          <a:bodyPr vert="horz" lIns="91440" tIns="45720" rIns="91440" bIns="45720" rtlCol="0" anchor="t">
            <a:normAutofit lnSpcReduction="10000"/>
          </a:bodyPr>
          <a:lstStyle/>
          <a:p>
            <a:pPr marL="457200" indent="-457200"/>
            <a:r>
              <a:rPr lang="en-GB" b="1"/>
              <a:t>Dominator</a:t>
            </a:r>
            <a:endParaRPr lang="en-US"/>
          </a:p>
          <a:p>
            <a:pPr marL="457200" indent="-457200"/>
            <a:r>
              <a:rPr lang="en-GB" b="1"/>
              <a:t>Gladiator</a:t>
            </a:r>
            <a:endParaRPr lang="en-GB" b="1">
              <a:cs typeface="Calibri"/>
            </a:endParaRPr>
          </a:p>
          <a:p>
            <a:pPr marL="457200" indent="-457200"/>
            <a:r>
              <a:rPr lang="en-GB" b="1"/>
              <a:t>Joker</a:t>
            </a:r>
            <a:endParaRPr lang="en-GB" b="1">
              <a:cs typeface="Calibri"/>
            </a:endParaRPr>
          </a:p>
          <a:p>
            <a:pPr marL="457200" indent="-457200"/>
            <a:r>
              <a:rPr lang="en-GB" b="1"/>
              <a:t>Educator</a:t>
            </a:r>
            <a:endParaRPr lang="en-GB" b="1">
              <a:cs typeface="Calibri"/>
            </a:endParaRPr>
          </a:p>
          <a:p>
            <a:pPr marL="457200" indent="-457200"/>
            <a:r>
              <a:rPr lang="en-GB" b="1"/>
              <a:t>Revealer</a:t>
            </a:r>
            <a:endParaRPr lang="en-GB" b="1">
              <a:cs typeface="Calibri"/>
            </a:endParaRPr>
          </a:p>
          <a:p>
            <a:pPr marL="457200" indent="-457200"/>
            <a:r>
              <a:rPr lang="en-GB" b="1"/>
              <a:t>Solver</a:t>
            </a:r>
            <a:endParaRPr lang="en-GB" b="1">
              <a:cs typeface="Calibri"/>
            </a:endParaRPr>
          </a:p>
        </p:txBody>
      </p:sp>
      <p:sp>
        <p:nvSpPr>
          <p:cNvPr id="6" name="Title 1">
            <a:extLst>
              <a:ext uri="{FF2B5EF4-FFF2-40B4-BE49-F238E27FC236}">
                <a16:creationId xmlns:a16="http://schemas.microsoft.com/office/drawing/2014/main" id="{201EB0CD-8CE0-277F-7C2F-A21E18AA28B5}"/>
              </a:ext>
            </a:extLst>
          </p:cNvPr>
          <p:cNvSpPr txBox="1">
            <a:spLocks/>
          </p:cNvSpPr>
          <p:nvPr/>
        </p:nvSpPr>
        <p:spPr>
          <a:xfrm>
            <a:off x="5917707" y="699816"/>
            <a:ext cx="4903063" cy="95914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b="1" kern="1200">
                <a:solidFill>
                  <a:schemeClr val="accent4">
                    <a:lumMod val="50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1" i="1" u="none" strike="noStrike" kern="1200" cap="none" spc="0" normalizeH="0" baseline="0" noProof="0">
                <a:ln>
                  <a:noFill/>
                </a:ln>
                <a:solidFill>
                  <a:srgbClr val="4D2D78"/>
                </a:solidFill>
                <a:effectLst/>
                <a:uLnTx/>
                <a:uFillTx/>
                <a:latin typeface="Calibri" panose="020F0502020204030204"/>
                <a:ea typeface="+mj-ea"/>
                <a:cs typeface="+mj-cs"/>
              </a:rPr>
              <a:t>The Animal model</a:t>
            </a:r>
            <a:endParaRPr lang="en-GB" sz="3200" b="1" i="1" u="none" strike="noStrike" kern="1200" cap="none" spc="0" normalizeH="0" baseline="0" noProof="0">
              <a:ln>
                <a:noFill/>
              </a:ln>
              <a:solidFill>
                <a:srgbClr val="4D2D78"/>
              </a:solidFill>
              <a:effectLst/>
              <a:uLnTx/>
              <a:uFillTx/>
              <a:latin typeface="Calibri" panose="020F0502020204030204"/>
              <a:cs typeface="Calibri"/>
            </a:endParaRPr>
          </a:p>
        </p:txBody>
      </p:sp>
      <p:sp>
        <p:nvSpPr>
          <p:cNvPr id="7" name="Title 1">
            <a:extLst>
              <a:ext uri="{FF2B5EF4-FFF2-40B4-BE49-F238E27FC236}">
                <a16:creationId xmlns:a16="http://schemas.microsoft.com/office/drawing/2014/main" id="{71C9AAD0-E9C7-345F-0D21-D5DBED64E427}"/>
              </a:ext>
            </a:extLst>
          </p:cNvPr>
          <p:cNvSpPr txBox="1">
            <a:spLocks/>
          </p:cNvSpPr>
          <p:nvPr/>
        </p:nvSpPr>
        <p:spPr>
          <a:xfrm>
            <a:off x="1150107" y="1195037"/>
            <a:ext cx="3503979" cy="968434"/>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b="1" kern="1200">
                <a:solidFill>
                  <a:schemeClr val="accent4">
                    <a:lumMod val="50000"/>
                  </a:schemeClr>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000" b="1" i="1" u="none" strike="noStrike" kern="1200" cap="none" spc="0" normalizeH="0" baseline="0" noProof="0">
                <a:ln>
                  <a:noFill/>
                </a:ln>
                <a:solidFill>
                  <a:srgbClr val="4D2D78"/>
                </a:solidFill>
                <a:effectLst/>
                <a:uLnTx/>
                <a:uFillTx/>
                <a:latin typeface="Calibri" panose="020F0502020204030204"/>
                <a:ea typeface="+mj-ea"/>
                <a:cs typeface="+mj-cs"/>
              </a:rPr>
              <a:t>Traditional</a:t>
            </a:r>
          </a:p>
        </p:txBody>
      </p:sp>
      <p:grpSp>
        <p:nvGrpSpPr>
          <p:cNvPr id="11" name="Group 10">
            <a:extLst>
              <a:ext uri="{FF2B5EF4-FFF2-40B4-BE49-F238E27FC236}">
                <a16:creationId xmlns:a16="http://schemas.microsoft.com/office/drawing/2014/main" id="{EE0DE1CA-38AF-0537-2541-C7861E8B3973}"/>
              </a:ext>
            </a:extLst>
          </p:cNvPr>
          <p:cNvGrpSpPr/>
          <p:nvPr/>
        </p:nvGrpSpPr>
        <p:grpSpPr>
          <a:xfrm>
            <a:off x="5469238" y="1702278"/>
            <a:ext cx="1500267" cy="2596376"/>
            <a:chOff x="5469238" y="1702278"/>
            <a:chExt cx="1500267" cy="2596376"/>
          </a:xfrm>
        </p:grpSpPr>
        <p:pic>
          <p:nvPicPr>
            <p:cNvPr id="30" name="Picture 29" descr="A picture containing indoor, mammal, stuffed, dog&#10;&#10;Description automatically generated">
              <a:extLst>
                <a:ext uri="{FF2B5EF4-FFF2-40B4-BE49-F238E27FC236}">
                  <a16:creationId xmlns:a16="http://schemas.microsoft.com/office/drawing/2014/main" id="{AFAB17CF-CC66-48C1-A00A-E30E4B07A491}"/>
                </a:ext>
              </a:extLst>
            </p:cNvPr>
            <p:cNvPicPr>
              <a:picLocks noChangeAspect="1"/>
            </p:cNvPicPr>
            <p:nvPr/>
          </p:nvPicPr>
          <p:blipFill rotWithShape="1">
            <a:blip r:embed="rId3">
              <a:extLst>
                <a:ext uri="{28A0092B-C50C-407E-A947-70E740481C1C}">
                  <a14:useLocalDpi xmlns:a14="http://schemas.microsoft.com/office/drawing/2010/main"/>
                </a:ext>
              </a:extLst>
            </a:blip>
            <a:srcRect t="3650" r="9124" b="4616"/>
            <a:stretch/>
          </p:blipFill>
          <p:spPr>
            <a:xfrm>
              <a:off x="5469238" y="1702278"/>
              <a:ext cx="1500267" cy="2221172"/>
            </a:xfrm>
            <a:prstGeom prst="rect">
              <a:avLst/>
            </a:prstGeom>
          </p:spPr>
        </p:pic>
        <p:sp>
          <p:nvSpPr>
            <p:cNvPr id="4" name="TextBox 3">
              <a:extLst>
                <a:ext uri="{FF2B5EF4-FFF2-40B4-BE49-F238E27FC236}">
                  <a16:creationId xmlns:a16="http://schemas.microsoft.com/office/drawing/2014/main" id="{6DAE702C-7C4A-2A5C-17C4-62FA029C4CFA}"/>
                </a:ext>
              </a:extLst>
            </p:cNvPr>
            <p:cNvSpPr txBox="1"/>
            <p:nvPr/>
          </p:nvSpPr>
          <p:spPr>
            <a:xfrm>
              <a:off x="6096000" y="3898544"/>
              <a:ext cx="723014" cy="400110"/>
            </a:xfrm>
            <a:prstGeom prst="rect">
              <a:avLst/>
            </a:prstGeom>
            <a:noFill/>
          </p:spPr>
          <p:txBody>
            <a:bodyPr wrap="square" rtlCol="0">
              <a:spAutoFit/>
            </a:bodyPr>
            <a:lstStyle/>
            <a:p>
              <a:r>
                <a:rPr lang="en-GB" sz="2000" b="1"/>
                <a:t>Lab</a:t>
              </a:r>
            </a:p>
          </p:txBody>
        </p:sp>
      </p:grpSp>
      <p:grpSp>
        <p:nvGrpSpPr>
          <p:cNvPr id="14" name="Group 13">
            <a:extLst>
              <a:ext uri="{FF2B5EF4-FFF2-40B4-BE49-F238E27FC236}">
                <a16:creationId xmlns:a16="http://schemas.microsoft.com/office/drawing/2014/main" id="{7D2D53B0-3D5E-14C7-6564-4A4EE500B02C}"/>
              </a:ext>
            </a:extLst>
          </p:cNvPr>
          <p:cNvGrpSpPr/>
          <p:nvPr/>
        </p:nvGrpSpPr>
        <p:grpSpPr>
          <a:xfrm>
            <a:off x="8006825" y="4047067"/>
            <a:ext cx="2397323" cy="2773540"/>
            <a:chOff x="8006825" y="4047067"/>
            <a:chExt cx="2397323" cy="2773540"/>
          </a:xfrm>
        </p:grpSpPr>
        <p:pic>
          <p:nvPicPr>
            <p:cNvPr id="24" name="Picture 23" descr="A stuffed animal on a black background&#10;&#10;Description automatically generated with medium confidence">
              <a:extLst>
                <a:ext uri="{FF2B5EF4-FFF2-40B4-BE49-F238E27FC236}">
                  <a16:creationId xmlns:a16="http://schemas.microsoft.com/office/drawing/2014/main" id="{0F63E6A5-6531-AD3F-43F4-3DFB5FA954F6}"/>
                </a:ext>
              </a:extLst>
            </p:cNvPr>
            <p:cNvPicPr>
              <a:picLocks noChangeAspect="1"/>
            </p:cNvPicPr>
            <p:nvPr/>
          </p:nvPicPr>
          <p:blipFill>
            <a:blip r:embed="rId4"/>
            <a:stretch>
              <a:fillRect/>
            </a:stretch>
          </p:blipFill>
          <p:spPr>
            <a:xfrm>
              <a:off x="8006825" y="4047067"/>
              <a:ext cx="2397323" cy="2447852"/>
            </a:xfrm>
            <a:prstGeom prst="rect">
              <a:avLst/>
            </a:prstGeom>
          </p:spPr>
        </p:pic>
        <p:sp>
          <p:nvSpPr>
            <p:cNvPr id="8" name="TextBox 7">
              <a:extLst>
                <a:ext uri="{FF2B5EF4-FFF2-40B4-BE49-F238E27FC236}">
                  <a16:creationId xmlns:a16="http://schemas.microsoft.com/office/drawing/2014/main" id="{9C34AC0E-3423-5813-5688-1239E4505C05}"/>
                </a:ext>
              </a:extLst>
            </p:cNvPr>
            <p:cNvSpPr txBox="1"/>
            <p:nvPr/>
          </p:nvSpPr>
          <p:spPr>
            <a:xfrm>
              <a:off x="9058187" y="6420497"/>
              <a:ext cx="723014" cy="400110"/>
            </a:xfrm>
            <a:prstGeom prst="rect">
              <a:avLst/>
            </a:prstGeom>
            <a:noFill/>
          </p:spPr>
          <p:txBody>
            <a:bodyPr wrap="square" rtlCol="0">
              <a:spAutoFit/>
            </a:bodyPr>
            <a:lstStyle/>
            <a:p>
              <a:r>
                <a:rPr lang="en-GB" sz="2000" b="1"/>
                <a:t>Lion</a:t>
              </a:r>
            </a:p>
          </p:txBody>
        </p:sp>
      </p:grpSp>
      <p:grpSp>
        <p:nvGrpSpPr>
          <p:cNvPr id="12" name="Group 11">
            <a:extLst>
              <a:ext uri="{FF2B5EF4-FFF2-40B4-BE49-F238E27FC236}">
                <a16:creationId xmlns:a16="http://schemas.microsoft.com/office/drawing/2014/main" id="{D691E2EA-C71F-048A-27E2-8543D4594FE8}"/>
              </a:ext>
            </a:extLst>
          </p:cNvPr>
          <p:cNvGrpSpPr/>
          <p:nvPr/>
        </p:nvGrpSpPr>
        <p:grpSpPr>
          <a:xfrm>
            <a:off x="5476041" y="4273747"/>
            <a:ext cx="2036446" cy="2464547"/>
            <a:chOff x="5476041" y="4273747"/>
            <a:chExt cx="2036446" cy="2464547"/>
          </a:xfrm>
        </p:grpSpPr>
        <p:pic>
          <p:nvPicPr>
            <p:cNvPr id="26" name="Picture 25" descr="A stuffed animal on a black background&#10;&#10;Description automatically generated with medium confidence">
              <a:extLst>
                <a:ext uri="{FF2B5EF4-FFF2-40B4-BE49-F238E27FC236}">
                  <a16:creationId xmlns:a16="http://schemas.microsoft.com/office/drawing/2014/main" id="{AD00F12F-6E8C-DCA1-4D01-183A78C410B1}"/>
                </a:ext>
              </a:extLst>
            </p:cNvPr>
            <p:cNvPicPr>
              <a:picLocks noChangeAspect="1"/>
            </p:cNvPicPr>
            <p:nvPr/>
          </p:nvPicPr>
          <p:blipFill>
            <a:blip r:embed="rId5"/>
            <a:stretch>
              <a:fillRect/>
            </a:stretch>
          </p:blipFill>
          <p:spPr>
            <a:xfrm>
              <a:off x="5476041" y="4273747"/>
              <a:ext cx="2036446" cy="2133420"/>
            </a:xfrm>
            <a:prstGeom prst="rect">
              <a:avLst/>
            </a:prstGeom>
          </p:spPr>
        </p:pic>
        <p:sp>
          <p:nvSpPr>
            <p:cNvPr id="9" name="TextBox 8">
              <a:extLst>
                <a:ext uri="{FF2B5EF4-FFF2-40B4-BE49-F238E27FC236}">
                  <a16:creationId xmlns:a16="http://schemas.microsoft.com/office/drawing/2014/main" id="{9CEEA14C-71E6-CB81-3E3F-01B28E8B3304}"/>
                </a:ext>
              </a:extLst>
            </p:cNvPr>
            <p:cNvSpPr txBox="1"/>
            <p:nvPr/>
          </p:nvSpPr>
          <p:spPr>
            <a:xfrm>
              <a:off x="6147810" y="6338184"/>
              <a:ext cx="1074564" cy="400110"/>
            </a:xfrm>
            <a:prstGeom prst="rect">
              <a:avLst/>
            </a:prstGeom>
            <a:noFill/>
          </p:spPr>
          <p:txBody>
            <a:bodyPr wrap="square" rtlCol="0">
              <a:spAutoFit/>
            </a:bodyPr>
            <a:lstStyle/>
            <a:p>
              <a:r>
                <a:rPr lang="en-GB" sz="2000" b="1"/>
                <a:t>Beaver</a:t>
              </a:r>
            </a:p>
          </p:txBody>
        </p:sp>
      </p:grpSp>
      <p:grpSp>
        <p:nvGrpSpPr>
          <p:cNvPr id="13" name="Group 12">
            <a:extLst>
              <a:ext uri="{FF2B5EF4-FFF2-40B4-BE49-F238E27FC236}">
                <a16:creationId xmlns:a16="http://schemas.microsoft.com/office/drawing/2014/main" id="{DD2EF673-6998-2542-B94B-6B8211FD04F8}"/>
              </a:ext>
            </a:extLst>
          </p:cNvPr>
          <p:cNvGrpSpPr/>
          <p:nvPr/>
        </p:nvGrpSpPr>
        <p:grpSpPr>
          <a:xfrm>
            <a:off x="7672216" y="1726226"/>
            <a:ext cx="3494956" cy="1831043"/>
            <a:chOff x="7672216" y="1726226"/>
            <a:chExt cx="3494956" cy="1831043"/>
          </a:xfrm>
        </p:grpSpPr>
        <p:pic>
          <p:nvPicPr>
            <p:cNvPr id="28" name="Picture 27" descr="A picture containing dark&#10;&#10;Description automatically generated">
              <a:extLst>
                <a:ext uri="{FF2B5EF4-FFF2-40B4-BE49-F238E27FC236}">
                  <a16:creationId xmlns:a16="http://schemas.microsoft.com/office/drawing/2014/main" id="{3D7BB137-B7AB-A815-CB86-7011C670D8C2}"/>
                </a:ext>
              </a:extLst>
            </p:cNvPr>
            <p:cNvPicPr>
              <a:picLocks noChangeAspect="1"/>
            </p:cNvPicPr>
            <p:nvPr/>
          </p:nvPicPr>
          <p:blipFill rotWithShape="1">
            <a:blip r:embed="rId6">
              <a:extLst>
                <a:ext uri="{28A0092B-C50C-407E-A947-70E740481C1C}">
                  <a14:useLocalDpi xmlns:a14="http://schemas.microsoft.com/office/drawing/2010/main"/>
                </a:ext>
              </a:extLst>
            </a:blip>
            <a:srcRect t="22781" b="28498"/>
            <a:stretch/>
          </p:blipFill>
          <p:spPr>
            <a:xfrm>
              <a:off x="7672216" y="1726226"/>
              <a:ext cx="3494956" cy="1702774"/>
            </a:xfrm>
            <a:prstGeom prst="rect">
              <a:avLst/>
            </a:prstGeom>
          </p:spPr>
        </p:pic>
        <p:sp>
          <p:nvSpPr>
            <p:cNvPr id="10" name="TextBox 9">
              <a:extLst>
                <a:ext uri="{FF2B5EF4-FFF2-40B4-BE49-F238E27FC236}">
                  <a16:creationId xmlns:a16="http://schemas.microsoft.com/office/drawing/2014/main" id="{8A532A12-CB0C-B8E5-C232-C5BD5F3FA506}"/>
                </a:ext>
              </a:extLst>
            </p:cNvPr>
            <p:cNvSpPr txBox="1"/>
            <p:nvPr/>
          </p:nvSpPr>
          <p:spPr>
            <a:xfrm>
              <a:off x="10057439" y="3157159"/>
              <a:ext cx="984454" cy="400110"/>
            </a:xfrm>
            <a:prstGeom prst="rect">
              <a:avLst/>
            </a:prstGeom>
            <a:noFill/>
          </p:spPr>
          <p:txBody>
            <a:bodyPr wrap="square" rtlCol="0">
              <a:spAutoFit/>
            </a:bodyPr>
            <a:lstStyle/>
            <a:p>
              <a:r>
                <a:rPr lang="en-GB" sz="2000" b="1"/>
                <a:t>Otter</a:t>
              </a:r>
            </a:p>
          </p:txBody>
        </p:sp>
      </p:grpSp>
    </p:spTree>
    <p:extLst>
      <p:ext uri="{BB962C8B-B14F-4D97-AF65-F5344CB8AC3E}">
        <p14:creationId xmlns:p14="http://schemas.microsoft.com/office/powerpoint/2010/main" val="15842408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childTnLst>
                          </p:cTn>
                        </p:par>
                        <p:par>
                          <p:cTn id="26" fill="hold">
                            <p:stCondLst>
                              <p:cond delay="500"/>
                            </p:stCondLst>
                            <p:childTnLst>
                              <p:par>
                                <p:cTn id="27" presetID="1" presetClass="entr" presetSubtype="0" fill="hold" nodeType="afterEffect">
                                  <p:stCondLst>
                                    <p:cond delay="1000"/>
                                  </p:stCondLst>
                                  <p:childTnLst>
                                    <p:set>
                                      <p:cBhvr>
                                        <p:cTn id="28" dur="1" fill="hold">
                                          <p:stCondLst>
                                            <p:cond delay="0"/>
                                          </p:stCondLst>
                                        </p:cTn>
                                        <p:tgtEl>
                                          <p:spTgt spid="11"/>
                                        </p:tgtEl>
                                        <p:attrNameLst>
                                          <p:attrName>style.visibility</p:attrName>
                                        </p:attrNameLst>
                                      </p:cBhvr>
                                      <p:to>
                                        <p:strVal val="visible"/>
                                      </p:to>
                                    </p:set>
                                  </p:childTnLst>
                                </p:cTn>
                              </p:par>
                            </p:childTnLst>
                          </p:cTn>
                        </p:par>
                        <p:par>
                          <p:cTn id="29" fill="hold">
                            <p:stCondLst>
                              <p:cond delay="1500"/>
                            </p:stCondLst>
                            <p:childTnLst>
                              <p:par>
                                <p:cTn id="30" presetID="1" presetClass="entr" presetSubtype="0" fill="hold" nodeType="afterEffect">
                                  <p:stCondLst>
                                    <p:cond delay="1000"/>
                                  </p:stCondLst>
                                  <p:childTnLst>
                                    <p:set>
                                      <p:cBhvr>
                                        <p:cTn id="31" dur="1" fill="hold">
                                          <p:stCondLst>
                                            <p:cond delay="0"/>
                                          </p:stCondLst>
                                        </p:cTn>
                                        <p:tgtEl>
                                          <p:spTgt spid="13"/>
                                        </p:tgtEl>
                                        <p:attrNameLst>
                                          <p:attrName>style.visibility</p:attrName>
                                        </p:attrNameLst>
                                      </p:cBhvr>
                                      <p:to>
                                        <p:strVal val="visible"/>
                                      </p:to>
                                    </p:set>
                                  </p:childTnLst>
                                </p:cTn>
                              </p:par>
                            </p:childTnLst>
                          </p:cTn>
                        </p:par>
                        <p:par>
                          <p:cTn id="32" fill="hold">
                            <p:stCondLst>
                              <p:cond delay="2500"/>
                            </p:stCondLst>
                            <p:childTnLst>
                              <p:par>
                                <p:cTn id="33" presetID="1" presetClass="entr" presetSubtype="0" fill="hold" nodeType="afterEffect">
                                  <p:stCondLst>
                                    <p:cond delay="1000"/>
                                  </p:stCondLst>
                                  <p:childTnLst>
                                    <p:set>
                                      <p:cBhvr>
                                        <p:cTn id="34" dur="1" fill="hold">
                                          <p:stCondLst>
                                            <p:cond delay="0"/>
                                          </p:stCondLst>
                                        </p:cTn>
                                        <p:tgtEl>
                                          <p:spTgt spid="12"/>
                                        </p:tgtEl>
                                        <p:attrNameLst>
                                          <p:attrName>style.visibility</p:attrName>
                                        </p:attrNameLst>
                                      </p:cBhvr>
                                      <p:to>
                                        <p:strVal val="visible"/>
                                      </p:to>
                                    </p:set>
                                  </p:childTnLst>
                                </p:cTn>
                              </p:par>
                            </p:childTnLst>
                          </p:cTn>
                        </p:par>
                        <p:par>
                          <p:cTn id="35" fill="hold">
                            <p:stCondLst>
                              <p:cond delay="3500"/>
                            </p:stCondLst>
                            <p:childTnLst>
                              <p:par>
                                <p:cTn id="36" presetID="1" presetClass="entr" presetSubtype="0" fill="hold" nodeType="afterEffect">
                                  <p:stCondLst>
                                    <p:cond delay="1000"/>
                                  </p:stCondLst>
                                  <p:childTnLst>
                                    <p:set>
                                      <p:cBhvr>
                                        <p:cTn id="3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970" y="233237"/>
            <a:ext cx="8906301" cy="1325563"/>
          </a:xfrm>
        </p:spPr>
        <p:txBody>
          <a:bodyPr/>
          <a:lstStyle/>
          <a:p>
            <a:r>
              <a:rPr lang="en-GB"/>
              <a:t>Small Group Personalities  </a:t>
            </a:r>
          </a:p>
        </p:txBody>
      </p:sp>
      <p:sp>
        <p:nvSpPr>
          <p:cNvPr id="32" name="TextBox 31">
            <a:extLst>
              <a:ext uri="{FF2B5EF4-FFF2-40B4-BE49-F238E27FC236}">
                <a16:creationId xmlns:a16="http://schemas.microsoft.com/office/drawing/2014/main" id="{00EE25A8-E163-4E55-7430-389DF452E05E}"/>
              </a:ext>
            </a:extLst>
          </p:cNvPr>
          <p:cNvSpPr txBox="1"/>
          <p:nvPr/>
        </p:nvSpPr>
        <p:spPr>
          <a:xfrm>
            <a:off x="1947257" y="4068423"/>
            <a:ext cx="4572000"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a:ln>
                  <a:noFill/>
                </a:ln>
                <a:solidFill>
                  <a:srgbClr val="111111"/>
                </a:solidFill>
                <a:effectLst/>
                <a:uLnTx/>
                <a:uFillTx/>
                <a:latin typeface="Lato" panose="020F0502020204030204" pitchFamily="34" charset="0"/>
                <a:ea typeface="+mn-ea"/>
                <a:cs typeface="+mn-cs"/>
              </a:rPr>
              <a:t>Strengths</a:t>
            </a:r>
            <a:r>
              <a:rPr kumimoji="0" lang="en-GB" sz="1800" b="0" i="1" u="none" strike="noStrike" kern="1200" cap="none" spc="0" normalizeH="0" baseline="0" noProof="0">
                <a:ln>
                  <a:noFill/>
                </a:ln>
                <a:solidFill>
                  <a:srgbClr val="111111"/>
                </a:solidFill>
                <a:effectLst/>
                <a:uLnTx/>
                <a:uFillTx/>
                <a:latin typeface="Lato" panose="020F0502020204030204" pitchFamily="34" charset="0"/>
                <a:ea typeface="+mn-ea"/>
                <a:cs typeface="+mn-cs"/>
              </a:rPr>
              <a:t>— Visionary, practical, productive, strong-willed, independent, decisive, leader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a:ln>
                  <a:noFill/>
                </a:ln>
                <a:solidFill>
                  <a:srgbClr val="111111"/>
                </a:solidFill>
                <a:effectLst/>
                <a:uLnTx/>
                <a:uFillTx/>
                <a:latin typeface="Lato" panose="020F0502020204030204" pitchFamily="34" charset="0"/>
                <a:ea typeface="+mn-ea"/>
                <a:cs typeface="+mn-cs"/>
              </a:rPr>
              <a:t>Weaknesses</a:t>
            </a:r>
            <a:r>
              <a:rPr kumimoji="0" lang="en-GB" sz="1800" b="0" i="1" u="none" strike="noStrike" kern="1200" cap="none" spc="0" normalizeH="0" baseline="0" noProof="0">
                <a:ln>
                  <a:noFill/>
                </a:ln>
                <a:solidFill>
                  <a:srgbClr val="111111"/>
                </a:solidFill>
                <a:effectLst/>
                <a:uLnTx/>
                <a:uFillTx/>
                <a:latin typeface="Lato" panose="020F0502020204030204" pitchFamily="34" charset="0"/>
                <a:ea typeface="+mn-ea"/>
                <a:cs typeface="+mn-cs"/>
              </a:rPr>
              <a:t>— Cold, domineering, unemotional self-sufficient, unforgiving, sarcastic, cruel</a:t>
            </a:r>
          </a:p>
        </p:txBody>
      </p:sp>
      <p:sp>
        <p:nvSpPr>
          <p:cNvPr id="34" name="TextBox 33">
            <a:extLst>
              <a:ext uri="{FF2B5EF4-FFF2-40B4-BE49-F238E27FC236}">
                <a16:creationId xmlns:a16="http://schemas.microsoft.com/office/drawing/2014/main" id="{CCBD680A-3F7B-44C1-3A6F-E156E07410C5}"/>
              </a:ext>
            </a:extLst>
          </p:cNvPr>
          <p:cNvSpPr txBox="1"/>
          <p:nvPr/>
        </p:nvSpPr>
        <p:spPr>
          <a:xfrm>
            <a:off x="7057688" y="2376527"/>
            <a:ext cx="4572000"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a:ln>
                  <a:noFill/>
                </a:ln>
                <a:solidFill>
                  <a:srgbClr val="111111"/>
                </a:solidFill>
                <a:effectLst/>
                <a:uLnTx/>
                <a:uFillTx/>
                <a:latin typeface="Lato" panose="020F0502020204030203" pitchFamily="34" charset="0"/>
                <a:ea typeface="+mn-ea"/>
                <a:cs typeface="+mn-cs"/>
              </a:rPr>
              <a:t>Strengths</a:t>
            </a:r>
            <a:r>
              <a:rPr kumimoji="0" lang="en-GB" sz="1800" b="0" i="1" u="none" strike="noStrike" kern="1200" cap="none" spc="0" normalizeH="0" baseline="0" noProof="0">
                <a:ln>
                  <a:noFill/>
                </a:ln>
                <a:solidFill>
                  <a:srgbClr val="111111"/>
                </a:solidFill>
                <a:effectLst/>
                <a:uLnTx/>
                <a:uFillTx/>
                <a:latin typeface="Lato" panose="020F0502020204030203" pitchFamily="34" charset="0"/>
                <a:ea typeface="+mn-ea"/>
                <a:cs typeface="+mn-cs"/>
              </a:rPr>
              <a:t>— Outgoing, responsive, warm, friendly, talkative, enthusiastic, compassionate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a:ln>
                  <a:noFill/>
                </a:ln>
                <a:solidFill>
                  <a:srgbClr val="111111"/>
                </a:solidFill>
                <a:effectLst/>
                <a:uLnTx/>
                <a:uFillTx/>
                <a:latin typeface="Lato" panose="020F0502020204030203" pitchFamily="34" charset="0"/>
                <a:ea typeface="+mn-ea"/>
                <a:cs typeface="+mn-cs"/>
              </a:rPr>
              <a:t>Weaknesses</a:t>
            </a:r>
            <a:r>
              <a:rPr kumimoji="0" lang="en-GB" sz="1800" b="0" i="1" u="none" strike="noStrike" kern="1200" cap="none" spc="0" normalizeH="0" baseline="0" noProof="0">
                <a:ln>
                  <a:noFill/>
                </a:ln>
                <a:solidFill>
                  <a:srgbClr val="111111"/>
                </a:solidFill>
                <a:effectLst/>
                <a:uLnTx/>
                <a:uFillTx/>
                <a:latin typeface="Lato" panose="020F0502020204030203" pitchFamily="34" charset="0"/>
                <a:ea typeface="+mn-ea"/>
                <a:cs typeface="+mn-cs"/>
              </a:rPr>
              <a:t>— Undisciplined, unproductive, exaggerates, egocentric, unstable</a:t>
            </a:r>
          </a:p>
        </p:txBody>
      </p:sp>
      <p:sp>
        <p:nvSpPr>
          <p:cNvPr id="36" name="TextBox 35">
            <a:extLst>
              <a:ext uri="{FF2B5EF4-FFF2-40B4-BE49-F238E27FC236}">
                <a16:creationId xmlns:a16="http://schemas.microsoft.com/office/drawing/2014/main" id="{B389E0A5-322F-4523-C971-93CF96E0D2E0}"/>
              </a:ext>
            </a:extLst>
          </p:cNvPr>
          <p:cNvSpPr txBox="1"/>
          <p:nvPr/>
        </p:nvSpPr>
        <p:spPr>
          <a:xfrm>
            <a:off x="1524000" y="1826101"/>
            <a:ext cx="457200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a:ln>
                  <a:noFill/>
                </a:ln>
                <a:solidFill>
                  <a:srgbClr val="111111"/>
                </a:solidFill>
                <a:effectLst/>
                <a:uLnTx/>
                <a:uFillTx/>
                <a:latin typeface="Lato" panose="020F0502020204030203" pitchFamily="34" charset="0"/>
                <a:ea typeface="+mn-ea"/>
                <a:cs typeface="+mn-cs"/>
              </a:rPr>
              <a:t>Strengths</a:t>
            </a:r>
            <a:r>
              <a:rPr kumimoji="0" lang="en-GB" sz="1800" b="0" i="1" u="none" strike="noStrike" kern="1200" cap="none" spc="0" normalizeH="0" baseline="0" noProof="0">
                <a:ln>
                  <a:noFill/>
                </a:ln>
                <a:solidFill>
                  <a:srgbClr val="111111"/>
                </a:solidFill>
                <a:effectLst/>
                <a:uLnTx/>
                <a:uFillTx/>
                <a:latin typeface="Lato" panose="020F0502020204030203" pitchFamily="34" charset="0"/>
                <a:ea typeface="+mn-ea"/>
                <a:cs typeface="+mn-cs"/>
              </a:rPr>
              <a:t>— Calm, easy-going, dependable, quiet, objective, diplomatic, humorous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a:ln>
                  <a:noFill/>
                </a:ln>
                <a:solidFill>
                  <a:srgbClr val="111111"/>
                </a:solidFill>
                <a:effectLst/>
                <a:uLnTx/>
                <a:uFillTx/>
                <a:latin typeface="Lato" panose="020F0502020204030203" pitchFamily="34" charset="0"/>
                <a:ea typeface="+mn-ea"/>
                <a:cs typeface="+mn-cs"/>
              </a:rPr>
              <a:t>Weaknesses</a:t>
            </a:r>
            <a:r>
              <a:rPr kumimoji="0" lang="en-GB" sz="1800" b="0" i="1" u="none" strike="noStrike" kern="1200" cap="none" spc="0" normalizeH="0" baseline="0" noProof="0">
                <a:ln>
                  <a:noFill/>
                </a:ln>
                <a:solidFill>
                  <a:srgbClr val="111111"/>
                </a:solidFill>
                <a:effectLst/>
                <a:uLnTx/>
                <a:uFillTx/>
                <a:latin typeface="Lato" panose="020F0502020204030203" pitchFamily="34" charset="0"/>
                <a:ea typeface="+mn-ea"/>
                <a:cs typeface="+mn-cs"/>
              </a:rPr>
              <a:t>— Selfish, stingy, procrastinator, unmotivated, indecisive, fearful, worrier</a:t>
            </a:r>
          </a:p>
        </p:txBody>
      </p:sp>
      <p:sp>
        <p:nvSpPr>
          <p:cNvPr id="38" name="TextBox 37">
            <a:extLst>
              <a:ext uri="{FF2B5EF4-FFF2-40B4-BE49-F238E27FC236}">
                <a16:creationId xmlns:a16="http://schemas.microsoft.com/office/drawing/2014/main" id="{B8C879C5-F34B-2C40-BA23-D33D051F393B}"/>
              </a:ext>
            </a:extLst>
          </p:cNvPr>
          <p:cNvSpPr txBox="1"/>
          <p:nvPr/>
        </p:nvSpPr>
        <p:spPr>
          <a:xfrm>
            <a:off x="7491239" y="4550417"/>
            <a:ext cx="485902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a:ln>
                  <a:noFill/>
                </a:ln>
                <a:solidFill>
                  <a:srgbClr val="111111"/>
                </a:solidFill>
                <a:effectLst/>
                <a:uLnTx/>
                <a:uFillTx/>
                <a:latin typeface="Lato" panose="020F0502020204030203" pitchFamily="34" charset="0"/>
                <a:ea typeface="+mn-ea"/>
                <a:cs typeface="+mn-cs"/>
              </a:rPr>
              <a:t>Strengths</a:t>
            </a:r>
            <a:r>
              <a:rPr kumimoji="0" lang="en-GB" sz="1800" b="0" i="1" u="none" strike="noStrike" kern="1200" cap="none" spc="0" normalizeH="0" baseline="0" noProof="0">
                <a:ln>
                  <a:noFill/>
                </a:ln>
                <a:solidFill>
                  <a:srgbClr val="111111"/>
                </a:solidFill>
                <a:effectLst/>
                <a:uLnTx/>
                <a:uFillTx/>
                <a:latin typeface="Lato" panose="020F0502020204030203" pitchFamily="34" charset="0"/>
                <a:ea typeface="+mn-ea"/>
                <a:cs typeface="+mn-cs"/>
              </a:rPr>
              <a:t>— Analytical, self-disciplined, industrious, organized, aesthetic, sacrificing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a:ln>
                  <a:noFill/>
                </a:ln>
                <a:solidFill>
                  <a:srgbClr val="111111"/>
                </a:solidFill>
                <a:effectLst/>
                <a:uLnTx/>
                <a:uFillTx/>
                <a:latin typeface="Lato" panose="020F0502020204030203" pitchFamily="34" charset="0"/>
                <a:ea typeface="+mn-ea"/>
                <a:cs typeface="+mn-cs"/>
              </a:rPr>
              <a:t>Weaknesses</a:t>
            </a:r>
            <a:r>
              <a:rPr kumimoji="0" lang="en-GB" sz="1800" b="0" i="1" u="none" strike="noStrike" kern="1200" cap="none" spc="0" normalizeH="0" baseline="0" noProof="0">
                <a:ln>
                  <a:noFill/>
                </a:ln>
                <a:solidFill>
                  <a:srgbClr val="111111"/>
                </a:solidFill>
                <a:effectLst/>
                <a:uLnTx/>
                <a:uFillTx/>
                <a:latin typeface="Lato" panose="020F0502020204030203" pitchFamily="34" charset="0"/>
                <a:ea typeface="+mn-ea"/>
                <a:cs typeface="+mn-cs"/>
              </a:rPr>
              <a:t>— Moody, self-centred, touchy, negative, unsociable, critical, revengeful</a:t>
            </a:r>
          </a:p>
        </p:txBody>
      </p:sp>
      <p:grpSp>
        <p:nvGrpSpPr>
          <p:cNvPr id="3" name="Group 2">
            <a:extLst>
              <a:ext uri="{FF2B5EF4-FFF2-40B4-BE49-F238E27FC236}">
                <a16:creationId xmlns:a16="http://schemas.microsoft.com/office/drawing/2014/main" id="{EC88F304-667B-19AC-051D-07BBDD549C33}"/>
              </a:ext>
            </a:extLst>
          </p:cNvPr>
          <p:cNvGrpSpPr/>
          <p:nvPr/>
        </p:nvGrpSpPr>
        <p:grpSpPr>
          <a:xfrm>
            <a:off x="57130" y="1472048"/>
            <a:ext cx="1466870" cy="2164288"/>
            <a:chOff x="5469238" y="1702278"/>
            <a:chExt cx="1500267" cy="2596376"/>
          </a:xfrm>
        </p:grpSpPr>
        <p:pic>
          <p:nvPicPr>
            <p:cNvPr id="4" name="Picture 3" descr="A picture containing indoor, mammal, stuffed, dog&#10;&#10;Description automatically generated">
              <a:extLst>
                <a:ext uri="{FF2B5EF4-FFF2-40B4-BE49-F238E27FC236}">
                  <a16:creationId xmlns:a16="http://schemas.microsoft.com/office/drawing/2014/main" id="{C7EA19E5-8399-05D3-4AB2-AA65E91540C5}"/>
                </a:ext>
              </a:extLst>
            </p:cNvPr>
            <p:cNvPicPr>
              <a:picLocks noChangeAspect="1"/>
            </p:cNvPicPr>
            <p:nvPr/>
          </p:nvPicPr>
          <p:blipFill rotWithShape="1">
            <a:blip r:embed="rId3">
              <a:extLst>
                <a:ext uri="{28A0092B-C50C-407E-A947-70E740481C1C}">
                  <a14:useLocalDpi xmlns:a14="http://schemas.microsoft.com/office/drawing/2010/main"/>
                </a:ext>
              </a:extLst>
            </a:blip>
            <a:srcRect t="3650" r="9124" b="4616"/>
            <a:stretch/>
          </p:blipFill>
          <p:spPr>
            <a:xfrm>
              <a:off x="5469238" y="1702278"/>
              <a:ext cx="1500267" cy="2221172"/>
            </a:xfrm>
            <a:prstGeom prst="rect">
              <a:avLst/>
            </a:prstGeom>
          </p:spPr>
        </p:pic>
        <p:sp>
          <p:nvSpPr>
            <p:cNvPr id="5" name="TextBox 4">
              <a:extLst>
                <a:ext uri="{FF2B5EF4-FFF2-40B4-BE49-F238E27FC236}">
                  <a16:creationId xmlns:a16="http://schemas.microsoft.com/office/drawing/2014/main" id="{163E6ED2-E3A4-1DD9-776F-26250BFB4B79}"/>
                </a:ext>
              </a:extLst>
            </p:cNvPr>
            <p:cNvSpPr txBox="1"/>
            <p:nvPr/>
          </p:nvSpPr>
          <p:spPr>
            <a:xfrm>
              <a:off x="6096000" y="3898544"/>
              <a:ext cx="723014" cy="400110"/>
            </a:xfrm>
            <a:prstGeom prst="rect">
              <a:avLst/>
            </a:prstGeom>
            <a:noFill/>
          </p:spPr>
          <p:txBody>
            <a:bodyPr wrap="square" rtlCol="0">
              <a:spAutoFit/>
            </a:bodyPr>
            <a:lstStyle/>
            <a:p>
              <a:r>
                <a:rPr lang="en-GB" sz="2000" b="1"/>
                <a:t>Lab</a:t>
              </a:r>
            </a:p>
          </p:txBody>
        </p:sp>
      </p:grpSp>
      <p:grpSp>
        <p:nvGrpSpPr>
          <p:cNvPr id="6" name="Group 5">
            <a:extLst>
              <a:ext uri="{FF2B5EF4-FFF2-40B4-BE49-F238E27FC236}">
                <a16:creationId xmlns:a16="http://schemas.microsoft.com/office/drawing/2014/main" id="{9251D76F-824D-2F0D-0DB1-CEF024DE99A7}"/>
              </a:ext>
            </a:extLst>
          </p:cNvPr>
          <p:cNvGrpSpPr/>
          <p:nvPr/>
        </p:nvGrpSpPr>
        <p:grpSpPr>
          <a:xfrm>
            <a:off x="-37861" y="3898978"/>
            <a:ext cx="2122520" cy="2337213"/>
            <a:chOff x="8006825" y="4047067"/>
            <a:chExt cx="2397323" cy="2773540"/>
          </a:xfrm>
        </p:grpSpPr>
        <p:pic>
          <p:nvPicPr>
            <p:cNvPr id="7" name="Picture 6" descr="A stuffed animal on a black background&#10;&#10;Description automatically generated with medium confidence">
              <a:extLst>
                <a:ext uri="{FF2B5EF4-FFF2-40B4-BE49-F238E27FC236}">
                  <a16:creationId xmlns:a16="http://schemas.microsoft.com/office/drawing/2014/main" id="{D351263D-6FDF-DA3D-35EC-2A53E0E9F2EE}"/>
                </a:ext>
              </a:extLst>
            </p:cNvPr>
            <p:cNvPicPr>
              <a:picLocks noChangeAspect="1"/>
            </p:cNvPicPr>
            <p:nvPr/>
          </p:nvPicPr>
          <p:blipFill>
            <a:blip r:embed="rId4"/>
            <a:stretch>
              <a:fillRect/>
            </a:stretch>
          </p:blipFill>
          <p:spPr>
            <a:xfrm>
              <a:off x="8006825" y="4047067"/>
              <a:ext cx="2397323" cy="2447852"/>
            </a:xfrm>
            <a:prstGeom prst="rect">
              <a:avLst/>
            </a:prstGeom>
          </p:spPr>
        </p:pic>
        <p:sp>
          <p:nvSpPr>
            <p:cNvPr id="8" name="TextBox 7">
              <a:extLst>
                <a:ext uri="{FF2B5EF4-FFF2-40B4-BE49-F238E27FC236}">
                  <a16:creationId xmlns:a16="http://schemas.microsoft.com/office/drawing/2014/main" id="{8CF81348-FF52-5804-A6E0-5AE67E97994B}"/>
                </a:ext>
              </a:extLst>
            </p:cNvPr>
            <p:cNvSpPr txBox="1"/>
            <p:nvPr/>
          </p:nvSpPr>
          <p:spPr>
            <a:xfrm>
              <a:off x="9058187" y="6420497"/>
              <a:ext cx="723014" cy="400110"/>
            </a:xfrm>
            <a:prstGeom prst="rect">
              <a:avLst/>
            </a:prstGeom>
            <a:noFill/>
          </p:spPr>
          <p:txBody>
            <a:bodyPr wrap="square" rtlCol="0">
              <a:spAutoFit/>
            </a:bodyPr>
            <a:lstStyle/>
            <a:p>
              <a:r>
                <a:rPr lang="en-GB" sz="2000" b="1"/>
                <a:t>Lion</a:t>
              </a:r>
            </a:p>
          </p:txBody>
        </p:sp>
      </p:grpSp>
      <p:grpSp>
        <p:nvGrpSpPr>
          <p:cNvPr id="9" name="Group 8">
            <a:extLst>
              <a:ext uri="{FF2B5EF4-FFF2-40B4-BE49-F238E27FC236}">
                <a16:creationId xmlns:a16="http://schemas.microsoft.com/office/drawing/2014/main" id="{04EB9710-CFDF-0DE9-1BCD-6B40A049D733}"/>
              </a:ext>
            </a:extLst>
          </p:cNvPr>
          <p:cNvGrpSpPr/>
          <p:nvPr/>
        </p:nvGrpSpPr>
        <p:grpSpPr>
          <a:xfrm>
            <a:off x="5833600" y="4562002"/>
            <a:ext cx="1910603" cy="2062761"/>
            <a:chOff x="5476041" y="4273747"/>
            <a:chExt cx="2036446" cy="2464547"/>
          </a:xfrm>
        </p:grpSpPr>
        <p:pic>
          <p:nvPicPr>
            <p:cNvPr id="10" name="Picture 9" descr="A stuffed animal on a black background&#10;&#10;Description automatically generated with medium confidence">
              <a:extLst>
                <a:ext uri="{FF2B5EF4-FFF2-40B4-BE49-F238E27FC236}">
                  <a16:creationId xmlns:a16="http://schemas.microsoft.com/office/drawing/2014/main" id="{0545024D-F0A6-6F10-BD61-DF7B686F011D}"/>
                </a:ext>
              </a:extLst>
            </p:cNvPr>
            <p:cNvPicPr>
              <a:picLocks noChangeAspect="1"/>
            </p:cNvPicPr>
            <p:nvPr/>
          </p:nvPicPr>
          <p:blipFill>
            <a:blip r:embed="rId5"/>
            <a:stretch>
              <a:fillRect/>
            </a:stretch>
          </p:blipFill>
          <p:spPr>
            <a:xfrm>
              <a:off x="5476041" y="4273747"/>
              <a:ext cx="2036446" cy="2133420"/>
            </a:xfrm>
            <a:prstGeom prst="rect">
              <a:avLst/>
            </a:prstGeom>
          </p:spPr>
        </p:pic>
        <p:sp>
          <p:nvSpPr>
            <p:cNvPr id="11" name="TextBox 10">
              <a:extLst>
                <a:ext uri="{FF2B5EF4-FFF2-40B4-BE49-F238E27FC236}">
                  <a16:creationId xmlns:a16="http://schemas.microsoft.com/office/drawing/2014/main" id="{F1A6EF98-B8FE-724B-86D6-B55DD6D2E6CE}"/>
                </a:ext>
              </a:extLst>
            </p:cNvPr>
            <p:cNvSpPr txBox="1"/>
            <p:nvPr/>
          </p:nvSpPr>
          <p:spPr>
            <a:xfrm>
              <a:off x="6147810" y="6338184"/>
              <a:ext cx="1074564" cy="400110"/>
            </a:xfrm>
            <a:prstGeom prst="rect">
              <a:avLst/>
            </a:prstGeom>
            <a:noFill/>
          </p:spPr>
          <p:txBody>
            <a:bodyPr wrap="square" rtlCol="0">
              <a:spAutoFit/>
            </a:bodyPr>
            <a:lstStyle/>
            <a:p>
              <a:r>
                <a:rPr lang="en-GB" sz="2000" b="1"/>
                <a:t>Beaver</a:t>
              </a:r>
            </a:p>
          </p:txBody>
        </p:sp>
      </p:grpSp>
      <p:grpSp>
        <p:nvGrpSpPr>
          <p:cNvPr id="12" name="Group 11">
            <a:extLst>
              <a:ext uri="{FF2B5EF4-FFF2-40B4-BE49-F238E27FC236}">
                <a16:creationId xmlns:a16="http://schemas.microsoft.com/office/drawing/2014/main" id="{4C079E59-B6C8-B73A-8484-A51052EDDBC1}"/>
              </a:ext>
            </a:extLst>
          </p:cNvPr>
          <p:cNvGrpSpPr/>
          <p:nvPr/>
        </p:nvGrpSpPr>
        <p:grpSpPr>
          <a:xfrm>
            <a:off x="7744203" y="1017183"/>
            <a:ext cx="2639860" cy="1325563"/>
            <a:chOff x="7672216" y="1726226"/>
            <a:chExt cx="3494956" cy="1831043"/>
          </a:xfrm>
        </p:grpSpPr>
        <p:pic>
          <p:nvPicPr>
            <p:cNvPr id="13" name="Picture 12" descr="A picture containing dark&#10;&#10;Description automatically generated">
              <a:extLst>
                <a:ext uri="{FF2B5EF4-FFF2-40B4-BE49-F238E27FC236}">
                  <a16:creationId xmlns:a16="http://schemas.microsoft.com/office/drawing/2014/main" id="{104E1C84-AEFC-84D6-D71A-E8A0177396ED}"/>
                </a:ext>
              </a:extLst>
            </p:cNvPr>
            <p:cNvPicPr>
              <a:picLocks noChangeAspect="1"/>
            </p:cNvPicPr>
            <p:nvPr/>
          </p:nvPicPr>
          <p:blipFill rotWithShape="1">
            <a:blip r:embed="rId6">
              <a:extLst>
                <a:ext uri="{28A0092B-C50C-407E-A947-70E740481C1C}">
                  <a14:useLocalDpi xmlns:a14="http://schemas.microsoft.com/office/drawing/2010/main"/>
                </a:ext>
              </a:extLst>
            </a:blip>
            <a:srcRect t="22781" b="28498"/>
            <a:stretch/>
          </p:blipFill>
          <p:spPr>
            <a:xfrm>
              <a:off x="7672216" y="1726226"/>
              <a:ext cx="3494956" cy="1702774"/>
            </a:xfrm>
            <a:prstGeom prst="rect">
              <a:avLst/>
            </a:prstGeom>
          </p:spPr>
        </p:pic>
        <p:sp>
          <p:nvSpPr>
            <p:cNvPr id="14" name="TextBox 13">
              <a:extLst>
                <a:ext uri="{FF2B5EF4-FFF2-40B4-BE49-F238E27FC236}">
                  <a16:creationId xmlns:a16="http://schemas.microsoft.com/office/drawing/2014/main" id="{54787DA2-BBDA-7EC4-9E85-67A029D587D4}"/>
                </a:ext>
              </a:extLst>
            </p:cNvPr>
            <p:cNvSpPr txBox="1"/>
            <p:nvPr/>
          </p:nvSpPr>
          <p:spPr>
            <a:xfrm>
              <a:off x="10057439" y="3157159"/>
              <a:ext cx="984454" cy="400110"/>
            </a:xfrm>
            <a:prstGeom prst="rect">
              <a:avLst/>
            </a:prstGeom>
            <a:noFill/>
          </p:spPr>
          <p:txBody>
            <a:bodyPr wrap="square" rtlCol="0">
              <a:spAutoFit/>
            </a:bodyPr>
            <a:lstStyle/>
            <a:p>
              <a:r>
                <a:rPr lang="en-GB" sz="2000" b="1"/>
                <a:t>Otter</a:t>
              </a:r>
            </a:p>
          </p:txBody>
        </p:sp>
      </p:grpSp>
    </p:spTree>
    <p:extLst>
      <p:ext uri="{BB962C8B-B14F-4D97-AF65-F5344CB8AC3E}">
        <p14:creationId xmlns:p14="http://schemas.microsoft.com/office/powerpoint/2010/main" val="41010997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409" y="184482"/>
            <a:ext cx="9298038" cy="1143000"/>
          </a:xfrm>
        </p:spPr>
        <p:txBody>
          <a:bodyPr>
            <a:normAutofit fontScale="90000"/>
          </a:bodyPr>
          <a:lstStyle/>
          <a:p>
            <a:r>
              <a:rPr lang="en-GB"/>
              <a:t>How grief may actually manifest in a group</a:t>
            </a:r>
          </a:p>
        </p:txBody>
      </p:sp>
      <p:graphicFrame>
        <p:nvGraphicFramePr>
          <p:cNvPr id="17" name="Diagram 16">
            <a:extLst>
              <a:ext uri="{FF2B5EF4-FFF2-40B4-BE49-F238E27FC236}">
                <a16:creationId xmlns:a16="http://schemas.microsoft.com/office/drawing/2014/main" id="{FC30D283-E74C-5285-D9A8-9685ABDAF3C2}"/>
              </a:ext>
            </a:extLst>
          </p:cNvPr>
          <p:cNvGraphicFramePr/>
          <p:nvPr>
            <p:extLst>
              <p:ext uri="{D42A27DB-BD31-4B8C-83A1-F6EECF244321}">
                <p14:modId xmlns:p14="http://schemas.microsoft.com/office/powerpoint/2010/main" val="1604063534"/>
              </p:ext>
            </p:extLst>
          </p:nvPr>
        </p:nvGraphicFramePr>
        <p:xfrm>
          <a:off x="1424763" y="1020726"/>
          <a:ext cx="10440828" cy="5303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338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graphicEl>
                                              <a:dgm id="{8289FAB0-D3EA-0B42-8A3A-1F8D23AE0A12}"/>
                                            </p:graphicEl>
                                          </p:spTgt>
                                        </p:tgtEl>
                                        <p:attrNameLst>
                                          <p:attrName>style.visibility</p:attrName>
                                        </p:attrNameLst>
                                      </p:cBhvr>
                                      <p:to>
                                        <p:strVal val="visible"/>
                                      </p:to>
                                    </p:set>
                                    <p:animEffect transition="in" filter="dissolve">
                                      <p:cBhvr>
                                        <p:cTn id="7" dur="500"/>
                                        <p:tgtEl>
                                          <p:spTgt spid="17">
                                            <p:graphicEl>
                                              <a:dgm id="{8289FAB0-D3EA-0B42-8A3A-1F8D23AE0A1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
                                            <p:graphicEl>
                                              <a:dgm id="{9EC0A51B-B817-9240-9AA4-6BF5A58708C8}"/>
                                            </p:graphicEl>
                                          </p:spTgt>
                                        </p:tgtEl>
                                        <p:attrNameLst>
                                          <p:attrName>style.visibility</p:attrName>
                                        </p:attrNameLst>
                                      </p:cBhvr>
                                      <p:to>
                                        <p:strVal val="visible"/>
                                      </p:to>
                                    </p:set>
                                    <p:animEffect transition="in" filter="dissolve">
                                      <p:cBhvr>
                                        <p:cTn id="12" dur="500"/>
                                        <p:tgtEl>
                                          <p:spTgt spid="17">
                                            <p:graphicEl>
                                              <a:dgm id="{9EC0A51B-B817-9240-9AA4-6BF5A58708C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
                                            <p:graphicEl>
                                              <a:dgm id="{3B962A9A-9BBD-CB49-8A32-EF45018BF6C0}"/>
                                            </p:graphicEl>
                                          </p:spTgt>
                                        </p:tgtEl>
                                        <p:attrNameLst>
                                          <p:attrName>style.visibility</p:attrName>
                                        </p:attrNameLst>
                                      </p:cBhvr>
                                      <p:to>
                                        <p:strVal val="visible"/>
                                      </p:to>
                                    </p:set>
                                    <p:animEffect transition="in" filter="dissolve">
                                      <p:cBhvr>
                                        <p:cTn id="17" dur="500"/>
                                        <p:tgtEl>
                                          <p:spTgt spid="17">
                                            <p:graphicEl>
                                              <a:dgm id="{3B962A9A-9BBD-CB49-8A32-EF45018BF6C0}"/>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
                                            <p:graphicEl>
                                              <a:dgm id="{1FD35FF3-AC1F-D441-B18D-020F8F99AEFF}"/>
                                            </p:graphicEl>
                                          </p:spTgt>
                                        </p:tgtEl>
                                        <p:attrNameLst>
                                          <p:attrName>style.visibility</p:attrName>
                                        </p:attrNameLst>
                                      </p:cBhvr>
                                      <p:to>
                                        <p:strVal val="visible"/>
                                      </p:to>
                                    </p:set>
                                    <p:animEffect transition="in" filter="dissolve">
                                      <p:cBhvr>
                                        <p:cTn id="22" dur="500"/>
                                        <p:tgtEl>
                                          <p:spTgt spid="17">
                                            <p:graphicEl>
                                              <a:dgm id="{1FD35FF3-AC1F-D441-B18D-020F8F99AEFF}"/>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
                                            <p:graphicEl>
                                              <a:dgm id="{2A40A09F-1122-9D42-879C-92FB3FDFA8DD}"/>
                                            </p:graphicEl>
                                          </p:spTgt>
                                        </p:tgtEl>
                                        <p:attrNameLst>
                                          <p:attrName>style.visibility</p:attrName>
                                        </p:attrNameLst>
                                      </p:cBhvr>
                                      <p:to>
                                        <p:strVal val="visible"/>
                                      </p:to>
                                    </p:set>
                                    <p:animEffect transition="in" filter="dissolve">
                                      <p:cBhvr>
                                        <p:cTn id="27" dur="500"/>
                                        <p:tgtEl>
                                          <p:spTgt spid="17">
                                            <p:graphicEl>
                                              <a:dgm id="{2A40A09F-1122-9D42-879C-92FB3FDFA8DD}"/>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7">
                                            <p:graphicEl>
                                              <a:dgm id="{E9399A1E-9124-D446-A9F4-97AC96720CD7}"/>
                                            </p:graphicEl>
                                          </p:spTgt>
                                        </p:tgtEl>
                                        <p:attrNameLst>
                                          <p:attrName>style.visibility</p:attrName>
                                        </p:attrNameLst>
                                      </p:cBhvr>
                                      <p:to>
                                        <p:strVal val="visible"/>
                                      </p:to>
                                    </p:set>
                                    <p:animEffect transition="in" filter="dissolve">
                                      <p:cBhvr>
                                        <p:cTn id="32" dur="500"/>
                                        <p:tgtEl>
                                          <p:spTgt spid="17">
                                            <p:graphicEl>
                                              <a:dgm id="{E9399A1E-9124-D446-A9F4-97AC96720CD7}"/>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7">
                                            <p:graphicEl>
                                              <a:dgm id="{966852DA-89E6-B24B-A3EB-0AB28D7745DC}"/>
                                            </p:graphicEl>
                                          </p:spTgt>
                                        </p:tgtEl>
                                        <p:attrNameLst>
                                          <p:attrName>style.visibility</p:attrName>
                                        </p:attrNameLst>
                                      </p:cBhvr>
                                      <p:to>
                                        <p:strVal val="visible"/>
                                      </p:to>
                                    </p:set>
                                    <p:animEffect transition="in" filter="dissolve">
                                      <p:cBhvr>
                                        <p:cTn id="37" dur="500"/>
                                        <p:tgtEl>
                                          <p:spTgt spid="17">
                                            <p:graphicEl>
                                              <a:dgm id="{966852DA-89E6-B24B-A3EB-0AB28D7745DC}"/>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7">
                                            <p:graphicEl>
                                              <a:dgm id="{A36737BB-A93D-EB4D-9A90-EB85723539ED}"/>
                                            </p:graphicEl>
                                          </p:spTgt>
                                        </p:tgtEl>
                                        <p:attrNameLst>
                                          <p:attrName>style.visibility</p:attrName>
                                        </p:attrNameLst>
                                      </p:cBhvr>
                                      <p:to>
                                        <p:strVal val="visible"/>
                                      </p:to>
                                    </p:set>
                                    <p:animEffect transition="in" filter="dissolve">
                                      <p:cBhvr>
                                        <p:cTn id="42" dur="500"/>
                                        <p:tgtEl>
                                          <p:spTgt spid="17">
                                            <p:graphicEl>
                                              <a:dgm id="{A36737BB-A93D-EB4D-9A90-EB85723539ED}"/>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7">
                                            <p:graphicEl>
                                              <a:dgm id="{66607069-DBB4-6E43-9C2D-AAA9197D656F}"/>
                                            </p:graphicEl>
                                          </p:spTgt>
                                        </p:tgtEl>
                                        <p:attrNameLst>
                                          <p:attrName>style.visibility</p:attrName>
                                        </p:attrNameLst>
                                      </p:cBhvr>
                                      <p:to>
                                        <p:strVal val="visible"/>
                                      </p:to>
                                    </p:set>
                                    <p:animEffect transition="in" filter="dissolve">
                                      <p:cBhvr>
                                        <p:cTn id="47" dur="500"/>
                                        <p:tgtEl>
                                          <p:spTgt spid="17">
                                            <p:graphicEl>
                                              <a:dgm id="{66607069-DBB4-6E43-9C2D-AAA9197D656F}"/>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7">
                                            <p:graphicEl>
                                              <a:dgm id="{4F322537-D7AD-ED47-99D7-74724606761D}"/>
                                            </p:graphicEl>
                                          </p:spTgt>
                                        </p:tgtEl>
                                        <p:attrNameLst>
                                          <p:attrName>style.visibility</p:attrName>
                                        </p:attrNameLst>
                                      </p:cBhvr>
                                      <p:to>
                                        <p:strVal val="visible"/>
                                      </p:to>
                                    </p:set>
                                    <p:animEffect transition="in" filter="dissolve">
                                      <p:cBhvr>
                                        <p:cTn id="52" dur="500"/>
                                        <p:tgtEl>
                                          <p:spTgt spid="17">
                                            <p:graphicEl>
                                              <a:dgm id="{4F322537-D7AD-ED47-99D7-74724606761D}"/>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7">
                                            <p:graphicEl>
                                              <a:dgm id="{D3E3F36A-4FD6-4F4F-8381-469ED75E7DD7}"/>
                                            </p:graphicEl>
                                          </p:spTgt>
                                        </p:tgtEl>
                                        <p:attrNameLst>
                                          <p:attrName>style.visibility</p:attrName>
                                        </p:attrNameLst>
                                      </p:cBhvr>
                                      <p:to>
                                        <p:strVal val="visible"/>
                                      </p:to>
                                    </p:set>
                                    <p:animEffect transition="in" filter="dissolve">
                                      <p:cBhvr>
                                        <p:cTn id="57" dur="500"/>
                                        <p:tgtEl>
                                          <p:spTgt spid="17">
                                            <p:graphicEl>
                                              <a:dgm id="{D3E3F36A-4FD6-4F4F-8381-469ED75E7DD7}"/>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7">
                                            <p:graphicEl>
                                              <a:dgm id="{F56AC78F-7D1A-9849-842F-C6016EBE60BE}"/>
                                            </p:graphicEl>
                                          </p:spTgt>
                                        </p:tgtEl>
                                        <p:attrNameLst>
                                          <p:attrName>style.visibility</p:attrName>
                                        </p:attrNameLst>
                                      </p:cBhvr>
                                      <p:to>
                                        <p:strVal val="visible"/>
                                      </p:to>
                                    </p:set>
                                    <p:animEffect transition="in" filter="dissolve">
                                      <p:cBhvr>
                                        <p:cTn id="62" dur="500"/>
                                        <p:tgtEl>
                                          <p:spTgt spid="17">
                                            <p:graphicEl>
                                              <a:dgm id="{F56AC78F-7D1A-9849-842F-C6016EBE60B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Sub>
          <a:bldDgm bld="lvl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D98B76-5D58-65BB-C4FF-7C703C9AFE79}"/>
              </a:ext>
            </a:extLst>
          </p:cNvPr>
          <p:cNvSpPr>
            <a:spLocks noGrp="1"/>
          </p:cNvSpPr>
          <p:nvPr>
            <p:ph type="title"/>
          </p:nvPr>
        </p:nvSpPr>
        <p:spPr>
          <a:xfrm>
            <a:off x="3386667" y="2633169"/>
            <a:ext cx="5791200" cy="1325563"/>
          </a:xfrm>
        </p:spPr>
        <p:txBody>
          <a:bodyPr/>
          <a:lstStyle/>
          <a:p>
            <a:r>
              <a:rPr lang="en-GB" sz="4400"/>
              <a:t>Death in the workplace</a:t>
            </a:r>
          </a:p>
        </p:txBody>
      </p:sp>
    </p:spTree>
    <p:extLst>
      <p:ext uri="{BB962C8B-B14F-4D97-AF65-F5344CB8AC3E}">
        <p14:creationId xmlns:p14="http://schemas.microsoft.com/office/powerpoint/2010/main" val="4304696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822FA3-ABF3-756C-F9FD-77E593599A92}"/>
              </a:ext>
            </a:extLst>
          </p:cNvPr>
          <p:cNvSpPr>
            <a:spLocks noGrp="1"/>
          </p:cNvSpPr>
          <p:nvPr>
            <p:ph type="title"/>
          </p:nvPr>
        </p:nvSpPr>
        <p:spPr/>
        <p:txBody>
          <a:bodyPr/>
          <a:lstStyle/>
          <a:p>
            <a:r>
              <a:rPr lang="en-GB"/>
              <a:t>Impact of a death in the workplace </a:t>
            </a:r>
          </a:p>
        </p:txBody>
      </p:sp>
      <p:sp>
        <p:nvSpPr>
          <p:cNvPr id="4" name="Content Placeholder 4">
            <a:extLst>
              <a:ext uri="{FF2B5EF4-FFF2-40B4-BE49-F238E27FC236}">
                <a16:creationId xmlns:a16="http://schemas.microsoft.com/office/drawing/2014/main" id="{81F1022D-6B9F-6989-9D4D-68943CC95F38}"/>
              </a:ext>
            </a:extLst>
          </p:cNvPr>
          <p:cNvSpPr txBox="1">
            <a:spLocks/>
          </p:cNvSpPr>
          <p:nvPr/>
        </p:nvSpPr>
        <p:spPr>
          <a:xfrm>
            <a:off x="711200" y="1440563"/>
            <a:ext cx="10642600" cy="4736400"/>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2D7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2D7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2D7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2D7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2D7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Death of colleague can leave a professional and personal gap</a:t>
            </a:r>
          </a:p>
          <a:p>
            <a:r>
              <a:rPr lang="en-GB" dirty="0"/>
              <a:t>Come together to acknowledge loss &amp; discuss support</a:t>
            </a:r>
          </a:p>
          <a:p>
            <a:r>
              <a:rPr lang="en-GB" dirty="0"/>
              <a:t>May impact your work – emotionally and physically  </a:t>
            </a:r>
          </a:p>
          <a:p>
            <a:r>
              <a:rPr lang="en-GB" dirty="0"/>
              <a:t>May remind you of your own losses</a:t>
            </a:r>
          </a:p>
          <a:p>
            <a:r>
              <a:rPr lang="en-GB" dirty="0"/>
              <a:t>Be kind &amp; patient with yourself </a:t>
            </a:r>
          </a:p>
          <a:p>
            <a:r>
              <a:rPr lang="en-GB" dirty="0"/>
              <a:t>Difficult triggers	</a:t>
            </a:r>
          </a:p>
          <a:p>
            <a:pPr lvl="1"/>
            <a:r>
              <a:rPr lang="en-GB" dirty="0"/>
              <a:t>Clear their desk, delete electronic references to them, advertise their role, taking calls for them…</a:t>
            </a:r>
          </a:p>
          <a:p>
            <a:r>
              <a:rPr lang="en-GB" dirty="0"/>
              <a:t>Talk with colleagues – share feelings and memories</a:t>
            </a:r>
          </a:p>
          <a:p>
            <a:r>
              <a:rPr lang="en-GB" dirty="0"/>
              <a:t>Seek help when needed</a:t>
            </a:r>
          </a:p>
          <a:p>
            <a:r>
              <a:rPr lang="en-GB" dirty="0"/>
              <a:t>Find ways to remember and honour them</a:t>
            </a:r>
          </a:p>
        </p:txBody>
      </p:sp>
    </p:spTree>
    <p:extLst>
      <p:ext uri="{BB962C8B-B14F-4D97-AF65-F5344CB8AC3E}">
        <p14:creationId xmlns:p14="http://schemas.microsoft.com/office/powerpoint/2010/main" val="21149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50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4000"/>
                            </p:stCondLst>
                            <p:childTnLst>
                              <p:par>
                                <p:cTn id="21" presetID="10" presetClass="entr" presetSubtype="0" fill="hold" nodeType="afterEffect">
                                  <p:stCondLst>
                                    <p:cond delay="50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par>
                          <p:cTn id="24" fill="hold">
                            <p:stCondLst>
                              <p:cond delay="5000"/>
                            </p:stCondLst>
                            <p:childTnLst>
                              <p:par>
                                <p:cTn id="25" presetID="10" presetClass="entr" presetSubtype="0" fill="hold" nodeType="afterEffect">
                                  <p:stCondLst>
                                    <p:cond delay="50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par>
                          <p:cTn id="28" fill="hold">
                            <p:stCondLst>
                              <p:cond delay="6000"/>
                            </p:stCondLst>
                            <p:childTnLst>
                              <p:par>
                                <p:cTn id="29" presetID="10" presetClass="entr" presetSubtype="0" fill="hold" nodeType="afterEffect">
                                  <p:stCondLst>
                                    <p:cond delay="50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childTnLst>
                          </p:cTn>
                        </p:par>
                        <p:par>
                          <p:cTn id="32" fill="hold">
                            <p:stCondLst>
                              <p:cond delay="7000"/>
                            </p:stCondLst>
                            <p:childTnLst>
                              <p:par>
                                <p:cTn id="33" presetID="10" presetClass="entr" presetSubtype="0" fill="hold" nodeType="afterEffect">
                                  <p:stCondLst>
                                    <p:cond delay="50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500"/>
                                        <p:tgtEl>
                                          <p:spTgt spid="4">
                                            <p:txEl>
                                              <p:pRg st="7" end="7"/>
                                            </p:txEl>
                                          </p:spTgt>
                                        </p:tgtEl>
                                      </p:cBhvr>
                                    </p:animEffect>
                                  </p:childTnLst>
                                </p:cTn>
                              </p:par>
                            </p:childTnLst>
                          </p:cTn>
                        </p:par>
                        <p:par>
                          <p:cTn id="36" fill="hold">
                            <p:stCondLst>
                              <p:cond delay="8000"/>
                            </p:stCondLst>
                            <p:childTnLst>
                              <p:par>
                                <p:cTn id="37" presetID="10" presetClass="entr" presetSubtype="0" fill="hold" nodeType="afterEffect">
                                  <p:stCondLst>
                                    <p:cond delay="50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fade">
                                      <p:cBhvr>
                                        <p:cTn id="39" dur="500"/>
                                        <p:tgtEl>
                                          <p:spTgt spid="4">
                                            <p:txEl>
                                              <p:pRg st="8" end="8"/>
                                            </p:txEl>
                                          </p:spTgt>
                                        </p:tgtEl>
                                      </p:cBhvr>
                                    </p:animEffect>
                                  </p:childTnLst>
                                </p:cTn>
                              </p:par>
                            </p:childTnLst>
                          </p:cTn>
                        </p:par>
                        <p:par>
                          <p:cTn id="40" fill="hold">
                            <p:stCondLst>
                              <p:cond delay="9000"/>
                            </p:stCondLst>
                            <p:childTnLst>
                              <p:par>
                                <p:cTn id="41" presetID="10" presetClass="entr" presetSubtype="0" fill="hold" nodeType="afterEffect">
                                  <p:stCondLst>
                                    <p:cond delay="500"/>
                                  </p:stCondLst>
                                  <p:childTnLst>
                                    <p:set>
                                      <p:cBhvr>
                                        <p:cTn id="42" dur="1" fill="hold">
                                          <p:stCondLst>
                                            <p:cond delay="0"/>
                                          </p:stCondLst>
                                        </p:cTn>
                                        <p:tgtEl>
                                          <p:spTgt spid="4">
                                            <p:txEl>
                                              <p:pRg st="9" end="9"/>
                                            </p:txEl>
                                          </p:spTgt>
                                        </p:tgtEl>
                                        <p:attrNameLst>
                                          <p:attrName>style.visibility</p:attrName>
                                        </p:attrNameLst>
                                      </p:cBhvr>
                                      <p:to>
                                        <p:strVal val="visible"/>
                                      </p:to>
                                    </p:set>
                                    <p:animEffect transition="in" filter="fade">
                                      <p:cBhvr>
                                        <p:cTn id="43"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A6D37EE4-EA1B-46EE-A54B-5233C63C96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72493" y="667241"/>
            <a:ext cx="11047013" cy="1005713"/>
          </a:xfrm>
        </p:spPr>
        <p:txBody>
          <a:bodyPr anchor="b">
            <a:normAutofit/>
          </a:bodyPr>
          <a:lstStyle/>
          <a:p>
            <a:r>
              <a:rPr lang="en-GB" sz="5400"/>
              <a:t>Aims &amp; Learning Outcomes </a:t>
            </a:r>
            <a:r>
              <a:rPr lang="en-GB" sz="1600"/>
              <a:t>Module 2</a:t>
            </a:r>
            <a:endParaRPr lang="en-GB" sz="1600">
              <a:cs typeface="Calibri"/>
            </a:endParaRPr>
          </a:p>
        </p:txBody>
      </p:sp>
      <p:sp>
        <p:nvSpPr>
          <p:cNvPr id="50"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1528" r="19062" b="2"/>
          <a:stretch/>
        </p:blipFill>
        <p:spPr>
          <a:xfrm>
            <a:off x="517507" y="2006699"/>
            <a:ext cx="2485817"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pic>
        <p:nvPicPr>
          <p:cNvPr id="5" name="Picture 4">
            <a:extLst>
              <a:ext uri="{FF2B5EF4-FFF2-40B4-BE49-F238E27FC236}">
                <a16:creationId xmlns:a16="http://schemas.microsoft.com/office/drawing/2014/main" id="{1AFF7C80-020D-AE8F-9982-B74AF6866DF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02529" y="260215"/>
            <a:ext cx="1499870" cy="1078865"/>
          </a:xfrm>
          <a:prstGeom prst="rect">
            <a:avLst/>
          </a:prstGeom>
          <a:noFill/>
        </p:spPr>
      </p:pic>
      <p:sp>
        <p:nvSpPr>
          <p:cNvPr id="8" name="Content Placeholder 2">
            <a:extLst>
              <a:ext uri="{FF2B5EF4-FFF2-40B4-BE49-F238E27FC236}">
                <a16:creationId xmlns:a16="http://schemas.microsoft.com/office/drawing/2014/main" id="{73DC4903-F343-ABAB-49AA-D6993C590259}"/>
              </a:ext>
            </a:extLst>
          </p:cNvPr>
          <p:cNvSpPr>
            <a:spLocks noGrp="1"/>
          </p:cNvSpPr>
          <p:nvPr>
            <p:ph idx="1"/>
          </p:nvPr>
        </p:nvSpPr>
        <p:spPr>
          <a:xfrm>
            <a:off x="2994032" y="2006321"/>
            <a:ext cx="8541969" cy="4481435"/>
          </a:xfrm>
        </p:spPr>
        <p:txBody>
          <a:bodyPr anchor="t">
            <a:noAutofit/>
          </a:bodyPr>
          <a:lstStyle/>
          <a:p>
            <a:pPr marL="0" indent="0" fontAlgn="base">
              <a:spcBef>
                <a:spcPct val="0"/>
              </a:spcBef>
              <a:spcAft>
                <a:spcPts val="600"/>
              </a:spcAft>
              <a:buNone/>
            </a:pPr>
            <a:r>
              <a:rPr lang="en-GB" sz="1800" u="sng">
                <a:solidFill>
                  <a:srgbClr val="7030A0"/>
                </a:solidFill>
                <a:latin typeface="Calibri"/>
                <a:ea typeface="Calibri" panose="020F0502020204030204" pitchFamily="34" charset="0"/>
                <a:cs typeface="Times New Roman"/>
              </a:rPr>
              <a:t>Awareness</a:t>
            </a:r>
          </a:p>
          <a:p>
            <a:pPr fontAlgn="base">
              <a:spcBef>
                <a:spcPct val="0"/>
              </a:spcBef>
              <a:spcAft>
                <a:spcPts val="600"/>
              </a:spcAft>
            </a:pPr>
            <a:r>
              <a:rPr lang="en-GB" sz="1800">
                <a:solidFill>
                  <a:srgbClr val="7030A0"/>
                </a:solidFill>
                <a:effectLst/>
                <a:latin typeface="Calibri"/>
                <a:ea typeface="Calibri" panose="020F0502020204030204" pitchFamily="34" charset="0"/>
                <a:cs typeface="Times New Roman"/>
              </a:rPr>
              <a:t>The skills of the Grief First Aider</a:t>
            </a:r>
            <a:endParaRPr lang="en-GB" sz="1800">
              <a:solidFill>
                <a:srgbClr val="7030A0"/>
              </a:solidFill>
              <a:latin typeface="Calibri"/>
              <a:ea typeface="Calibri" panose="020F0502020204030204" pitchFamily="34" charset="0"/>
              <a:cs typeface="Times New Roman"/>
            </a:endParaRPr>
          </a:p>
          <a:p>
            <a:pPr fontAlgn="base">
              <a:spcBef>
                <a:spcPct val="0"/>
              </a:spcBef>
              <a:spcAft>
                <a:spcPts val="600"/>
              </a:spcAft>
            </a:pPr>
            <a:r>
              <a:rPr lang="en-GB" sz="1800">
                <a:solidFill>
                  <a:srgbClr val="7030A0"/>
                </a:solidFill>
                <a:latin typeface="Calibri"/>
                <a:ea typeface="Calibri" panose="020F0502020204030204" pitchFamily="34" charset="0"/>
                <a:cs typeface="Times New Roman"/>
              </a:rPr>
              <a:t>Group Support in the workplace</a:t>
            </a:r>
          </a:p>
          <a:p>
            <a:pPr marL="0" indent="0" fontAlgn="base">
              <a:spcBef>
                <a:spcPct val="0"/>
              </a:spcBef>
              <a:spcAft>
                <a:spcPts val="600"/>
              </a:spcAft>
              <a:buNone/>
            </a:pPr>
            <a:endParaRPr lang="en-GB" sz="1800" u="sng">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marL="0" indent="0" fontAlgn="base">
              <a:spcBef>
                <a:spcPct val="0"/>
              </a:spcBef>
              <a:spcAft>
                <a:spcPts val="600"/>
              </a:spcAft>
              <a:buNone/>
            </a:pPr>
            <a:r>
              <a:rPr lang="en-GB" sz="1800" u="sng">
                <a:solidFill>
                  <a:srgbClr val="7030A0"/>
                </a:solidFill>
                <a:latin typeface="Calibri"/>
                <a:ea typeface="Calibri" panose="020F0502020204030204" pitchFamily="34" charset="0"/>
                <a:cs typeface="Times New Roman"/>
              </a:rPr>
              <a:t>S</a:t>
            </a:r>
            <a:r>
              <a:rPr lang="en-GB" sz="1800" u="sng">
                <a:solidFill>
                  <a:srgbClr val="7030A0"/>
                </a:solidFill>
                <a:effectLst/>
                <a:latin typeface="Calibri"/>
                <a:ea typeface="Calibri" panose="020F0502020204030204" pitchFamily="34" charset="0"/>
                <a:cs typeface="Times New Roman"/>
              </a:rPr>
              <a:t>kills</a:t>
            </a:r>
          </a:p>
          <a:p>
            <a:pPr fontAlgn="base">
              <a:spcBef>
                <a:spcPct val="0"/>
              </a:spcBef>
              <a:spcAft>
                <a:spcPts val="600"/>
              </a:spcAft>
            </a:pPr>
            <a:r>
              <a:rPr lang="en-GB" sz="1800">
                <a:solidFill>
                  <a:srgbClr val="7030A0"/>
                </a:solidFill>
                <a:latin typeface="Calibri"/>
                <a:ea typeface="Calibri" panose="020F0502020204030204" pitchFamily="34" charset="0"/>
                <a:cs typeface="Times New Roman"/>
              </a:rPr>
              <a:t>Use of counselling and communication skills</a:t>
            </a:r>
          </a:p>
          <a:p>
            <a:pPr fontAlgn="base">
              <a:spcBef>
                <a:spcPct val="0"/>
              </a:spcBef>
              <a:spcAft>
                <a:spcPts val="600"/>
              </a:spcAft>
            </a:pPr>
            <a:r>
              <a:rPr lang="en-GB" sz="1800">
                <a:solidFill>
                  <a:srgbClr val="7030A0"/>
                </a:solidFill>
                <a:latin typeface="Calibri"/>
                <a:ea typeface="Calibri" panose="020F0502020204030204" pitchFamily="34" charset="0"/>
                <a:cs typeface="Times New Roman"/>
              </a:rPr>
              <a:t>What to say, when to say, How to say, What not to say</a:t>
            </a:r>
          </a:p>
          <a:p>
            <a:pPr marL="0" indent="0" fontAlgn="base">
              <a:spcBef>
                <a:spcPct val="0"/>
              </a:spcBef>
              <a:spcAft>
                <a:spcPts val="600"/>
              </a:spcAft>
              <a:buNone/>
            </a:pPr>
            <a:endParaRPr lang="en-GB" sz="180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marL="0" indent="0" fontAlgn="base">
              <a:spcBef>
                <a:spcPct val="0"/>
              </a:spcBef>
              <a:spcAft>
                <a:spcPts val="600"/>
              </a:spcAft>
              <a:buNone/>
            </a:pPr>
            <a:r>
              <a:rPr lang="en-GB" sz="1800" u="sng">
                <a:solidFill>
                  <a:srgbClr val="7030A0"/>
                </a:solidFill>
                <a:latin typeface="Calibri"/>
                <a:ea typeface="Calibri" panose="020F0502020204030204" pitchFamily="34" charset="0"/>
                <a:cs typeface="Times New Roman"/>
              </a:rPr>
              <a:t>Knowledge</a:t>
            </a:r>
          </a:p>
          <a:p>
            <a:pPr fontAlgn="base">
              <a:spcBef>
                <a:spcPct val="0"/>
              </a:spcBef>
              <a:spcAft>
                <a:spcPts val="600"/>
              </a:spcAft>
            </a:pPr>
            <a:r>
              <a:rPr lang="en-GB" sz="1800">
                <a:solidFill>
                  <a:srgbClr val="7030A0"/>
                </a:solidFill>
                <a:latin typeface="Calibri"/>
                <a:ea typeface="Calibri" panose="020F0502020204030204" pitchFamily="34" charset="0"/>
                <a:cs typeface="Times New Roman"/>
              </a:rPr>
              <a:t>The role of a Grief First Aider</a:t>
            </a:r>
          </a:p>
          <a:p>
            <a:pPr fontAlgn="base">
              <a:spcBef>
                <a:spcPct val="0"/>
              </a:spcBef>
              <a:spcAft>
                <a:spcPts val="600"/>
              </a:spcAft>
            </a:pPr>
            <a:r>
              <a:rPr lang="en-GB" sz="1800">
                <a:solidFill>
                  <a:srgbClr val="7030A0"/>
                </a:solidFill>
                <a:latin typeface="Calibri"/>
                <a:ea typeface="Calibri" panose="020F0502020204030204" pitchFamily="34" charset="0"/>
                <a:cs typeface="Times New Roman"/>
              </a:rPr>
              <a:t>The importance of communication</a:t>
            </a:r>
          </a:p>
          <a:p>
            <a:pPr fontAlgn="base">
              <a:spcBef>
                <a:spcPct val="0"/>
              </a:spcBef>
              <a:spcAft>
                <a:spcPts val="600"/>
              </a:spcAft>
            </a:pPr>
            <a:r>
              <a:rPr lang="en-GB" sz="1800">
                <a:solidFill>
                  <a:srgbClr val="7030A0"/>
                </a:solidFill>
                <a:ea typeface="Calibri" panose="020F0502020204030204" pitchFamily="34" charset="0"/>
                <a:cs typeface="Times New Roman"/>
              </a:rPr>
              <a:t>Peer to peer support groups – For you – For clients</a:t>
            </a:r>
          </a:p>
          <a:p>
            <a:pPr marL="0" indent="0" fontAlgn="base">
              <a:spcBef>
                <a:spcPct val="0"/>
              </a:spcBef>
              <a:spcAft>
                <a:spcPts val="600"/>
              </a:spcAft>
              <a:buNone/>
            </a:pPr>
            <a:endParaRPr lang="en-GB" sz="1800">
              <a:solidFill>
                <a:srgbClr val="7030A0"/>
              </a:solidFill>
              <a:latin typeface="Calibri"/>
              <a:ea typeface="Calibri" panose="020F0502020204030204" pitchFamily="34" charset="0"/>
              <a:cs typeface="Times New Roman"/>
            </a:endParaRPr>
          </a:p>
          <a:p>
            <a:pPr fontAlgn="base">
              <a:spcBef>
                <a:spcPct val="0"/>
              </a:spcBef>
              <a:spcAft>
                <a:spcPts val="600"/>
              </a:spcAft>
            </a:pPr>
            <a:endParaRPr lang="en-GB" sz="1400" u="sng">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15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dissolve">
                                      <p:cBhvr>
                                        <p:cTn id="10" dur="500"/>
                                        <p:tgtEl>
                                          <p:spTgt spid="8">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dissolve">
                                      <p:cBhvr>
                                        <p:cTn id="13" dur="500"/>
                                        <p:tgtEl>
                                          <p:spTgt spid="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8">
                                            <p:txEl>
                                              <p:pRg st="4" end="4"/>
                                            </p:txEl>
                                          </p:spTgt>
                                        </p:tgtEl>
                                        <p:attrNameLst>
                                          <p:attrName>style.visibility</p:attrName>
                                        </p:attrNameLst>
                                      </p:cBhvr>
                                      <p:to>
                                        <p:strVal val="visible"/>
                                      </p:to>
                                    </p:set>
                                    <p:animEffect transition="in" filter="dissolve">
                                      <p:cBhvr>
                                        <p:cTn id="18" dur="500"/>
                                        <p:tgtEl>
                                          <p:spTgt spid="8">
                                            <p:txEl>
                                              <p:pRg st="4" end="4"/>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animEffect transition="in" filter="dissolve">
                                      <p:cBhvr>
                                        <p:cTn id="21" dur="500"/>
                                        <p:tgtEl>
                                          <p:spTgt spid="8">
                                            <p:txEl>
                                              <p:pRg st="5" end="5"/>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8">
                                            <p:txEl>
                                              <p:pRg st="6" end="6"/>
                                            </p:txEl>
                                          </p:spTgt>
                                        </p:tgtEl>
                                        <p:attrNameLst>
                                          <p:attrName>style.visibility</p:attrName>
                                        </p:attrNameLst>
                                      </p:cBhvr>
                                      <p:to>
                                        <p:strVal val="visible"/>
                                      </p:to>
                                    </p:set>
                                    <p:animEffect transition="in" filter="dissolve">
                                      <p:cBhvr>
                                        <p:cTn id="24" dur="500"/>
                                        <p:tgtEl>
                                          <p:spTgt spid="8">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8">
                                            <p:txEl>
                                              <p:pRg st="8" end="8"/>
                                            </p:txEl>
                                          </p:spTgt>
                                        </p:tgtEl>
                                        <p:attrNameLst>
                                          <p:attrName>style.visibility</p:attrName>
                                        </p:attrNameLst>
                                      </p:cBhvr>
                                      <p:to>
                                        <p:strVal val="visible"/>
                                      </p:to>
                                    </p:set>
                                    <p:animEffect transition="in" filter="dissolve">
                                      <p:cBhvr>
                                        <p:cTn id="29" dur="500"/>
                                        <p:tgtEl>
                                          <p:spTgt spid="8">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8">
                                            <p:txEl>
                                              <p:pRg st="9" end="9"/>
                                            </p:txEl>
                                          </p:spTgt>
                                        </p:tgtEl>
                                        <p:attrNameLst>
                                          <p:attrName>style.visibility</p:attrName>
                                        </p:attrNameLst>
                                      </p:cBhvr>
                                      <p:to>
                                        <p:strVal val="visible"/>
                                      </p:to>
                                    </p:set>
                                    <p:animEffect transition="in" filter="dissolve">
                                      <p:cBhvr>
                                        <p:cTn id="34" dur="500"/>
                                        <p:tgtEl>
                                          <p:spTgt spid="8">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8">
                                            <p:txEl>
                                              <p:pRg st="10" end="10"/>
                                            </p:txEl>
                                          </p:spTgt>
                                        </p:tgtEl>
                                        <p:attrNameLst>
                                          <p:attrName>style.visibility</p:attrName>
                                        </p:attrNameLst>
                                      </p:cBhvr>
                                      <p:to>
                                        <p:strVal val="visible"/>
                                      </p:to>
                                    </p:set>
                                    <p:animEffect transition="in" filter="dissolve">
                                      <p:cBhvr>
                                        <p:cTn id="39" dur="500"/>
                                        <p:tgtEl>
                                          <p:spTgt spid="8">
                                            <p:txEl>
                                              <p:pRg st="10" end="1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8">
                                            <p:txEl>
                                              <p:pRg st="11" end="11"/>
                                            </p:txEl>
                                          </p:spTgt>
                                        </p:tgtEl>
                                        <p:attrNameLst>
                                          <p:attrName>style.visibility</p:attrName>
                                        </p:attrNameLst>
                                      </p:cBhvr>
                                      <p:to>
                                        <p:strVal val="visible"/>
                                      </p:to>
                                    </p:set>
                                    <p:animEffect transition="in" filter="dissolve">
                                      <p:cBhvr>
                                        <p:cTn id="44" dur="5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D98B76-5D58-65BB-C4FF-7C703C9AFE79}"/>
              </a:ext>
            </a:extLst>
          </p:cNvPr>
          <p:cNvSpPr>
            <a:spLocks noGrp="1"/>
          </p:cNvSpPr>
          <p:nvPr>
            <p:ph type="title"/>
          </p:nvPr>
        </p:nvSpPr>
        <p:spPr>
          <a:xfrm>
            <a:off x="3386667" y="2633169"/>
            <a:ext cx="5791200" cy="1325563"/>
          </a:xfrm>
        </p:spPr>
        <p:txBody>
          <a:bodyPr/>
          <a:lstStyle/>
          <a:p>
            <a:r>
              <a:rPr lang="en-GB" sz="4400"/>
              <a:t>Support for the GFA</a:t>
            </a:r>
          </a:p>
        </p:txBody>
      </p:sp>
    </p:spTree>
    <p:extLst>
      <p:ext uri="{BB962C8B-B14F-4D97-AF65-F5344CB8AC3E}">
        <p14:creationId xmlns:p14="http://schemas.microsoft.com/office/powerpoint/2010/main" val="36933584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D7C46C-4951-C04B-ECBB-C5793C2BFD64}"/>
              </a:ext>
            </a:extLst>
          </p:cNvPr>
          <p:cNvSpPr>
            <a:spLocks noGrp="1"/>
          </p:cNvSpPr>
          <p:nvPr>
            <p:ph type="title" idx="4294967295"/>
          </p:nvPr>
        </p:nvSpPr>
        <p:spPr>
          <a:xfrm>
            <a:off x="0" y="4983782"/>
            <a:ext cx="12192000" cy="1001713"/>
          </a:xfrm>
        </p:spPr>
        <p:txBody>
          <a:bodyPr vert="horz" lIns="91440" tIns="45720" rIns="91440" bIns="45720" rtlCol="0" anchor="t">
            <a:normAutofit/>
          </a:bodyPr>
          <a:lstStyle/>
          <a:p>
            <a:pPr algn="ctr"/>
            <a:r>
              <a:rPr lang="en-US" sz="3100">
                <a:solidFill>
                  <a:schemeClr val="tx2"/>
                </a:solidFill>
                <a:latin typeface="+mj-lt"/>
              </a:rPr>
              <a:t>Peer support for you </a:t>
            </a:r>
          </a:p>
        </p:txBody>
      </p:sp>
      <p:pic>
        <p:nvPicPr>
          <p:cNvPr id="6" name="Picture 5">
            <a:extLst>
              <a:ext uri="{FF2B5EF4-FFF2-40B4-BE49-F238E27FC236}">
                <a16:creationId xmlns:a16="http://schemas.microsoft.com/office/drawing/2014/main" id="{13CE47AA-BD48-83D3-68D8-D4D6CA5EB9CA}"/>
              </a:ext>
            </a:extLst>
          </p:cNvPr>
          <p:cNvPicPr>
            <a:picLocks noChangeAspect="1"/>
          </p:cNvPicPr>
          <p:nvPr/>
        </p:nvPicPr>
        <p:blipFill rotWithShape="1">
          <a:blip r:embed="rId3"/>
          <a:srcRect t="19883" b="7184"/>
          <a:stretch/>
        </p:blipFill>
        <p:spPr>
          <a:xfrm>
            <a:off x="1600200" y="1042987"/>
            <a:ext cx="9200827" cy="3170669"/>
          </a:xfrm>
          <a:prstGeom prst="rect">
            <a:avLst/>
          </a:prstGeom>
        </p:spPr>
      </p:pic>
    </p:spTree>
    <p:extLst>
      <p:ext uri="{BB962C8B-B14F-4D97-AF65-F5344CB8AC3E}">
        <p14:creationId xmlns:p14="http://schemas.microsoft.com/office/powerpoint/2010/main" val="324383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4894F6-1F2B-EE40-2E07-6D564491B519}"/>
              </a:ext>
            </a:extLst>
          </p:cNvPr>
          <p:cNvSpPr>
            <a:spLocks noGrp="1"/>
          </p:cNvSpPr>
          <p:nvPr>
            <p:ph type="title" idx="4294967295"/>
          </p:nvPr>
        </p:nvSpPr>
        <p:spPr>
          <a:xfrm>
            <a:off x="2545977" y="1456936"/>
            <a:ext cx="7100046" cy="3131328"/>
          </a:xfrm>
          <a:prstGeom prst="rect">
            <a:avLst/>
          </a:prstGeom>
        </p:spPr>
        <p:txBody>
          <a:bodyPr/>
          <a:lstStyle/>
          <a:p>
            <a:pPr algn="ctr"/>
            <a:r>
              <a:rPr lang="en-GB" sz="6600" b="1">
                <a:solidFill>
                  <a:schemeClr val="bg1"/>
                </a:solidFill>
              </a:rPr>
              <a:t>How has today started to shape your GFA personality?</a:t>
            </a:r>
          </a:p>
        </p:txBody>
      </p:sp>
    </p:spTree>
    <p:extLst>
      <p:ext uri="{BB962C8B-B14F-4D97-AF65-F5344CB8AC3E}">
        <p14:creationId xmlns:p14="http://schemas.microsoft.com/office/powerpoint/2010/main" val="29751528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4894F6-1F2B-EE40-2E07-6D564491B519}"/>
              </a:ext>
            </a:extLst>
          </p:cNvPr>
          <p:cNvSpPr>
            <a:spLocks noGrp="1"/>
          </p:cNvSpPr>
          <p:nvPr>
            <p:ph type="title"/>
          </p:nvPr>
        </p:nvSpPr>
        <p:spPr>
          <a:xfrm>
            <a:off x="4057650" y="2594768"/>
            <a:ext cx="5791200" cy="1325563"/>
          </a:xfrm>
        </p:spPr>
        <p:txBody>
          <a:bodyPr/>
          <a:lstStyle/>
          <a:p>
            <a:r>
              <a:rPr lang="en-GB" sz="5400"/>
              <a:t>Checkout</a:t>
            </a:r>
          </a:p>
        </p:txBody>
      </p:sp>
    </p:spTree>
    <p:extLst>
      <p:ext uri="{BB962C8B-B14F-4D97-AF65-F5344CB8AC3E}">
        <p14:creationId xmlns:p14="http://schemas.microsoft.com/office/powerpoint/2010/main" val="1895073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5A6310-00E3-07D3-0CE3-7870DC190960}"/>
              </a:ext>
            </a:extLst>
          </p:cNvPr>
          <p:cNvSpPr txBox="1">
            <a:spLocks/>
          </p:cNvSpPr>
          <p:nvPr/>
        </p:nvSpPr>
        <p:spPr>
          <a:xfrm>
            <a:off x="3791758" y="2413096"/>
            <a:ext cx="4828341" cy="1325563"/>
          </a:xfrm>
          <a:prstGeom prst="rect">
            <a:avLst/>
          </a:prstGeom>
        </p:spPr>
        <p:txBody>
          <a:bodyPr lIns="91440" tIns="45720" rIns="91440" bIns="45720" anchor="t"/>
          <a:lstStyle>
            <a:lvl1pPr algn="l" defTabSz="914400" rtl="0" eaLnBrk="1" latinLnBrk="0" hangingPunct="1">
              <a:lnSpc>
                <a:spcPct val="90000"/>
              </a:lnSpc>
              <a:spcBef>
                <a:spcPct val="0"/>
              </a:spcBef>
              <a:buNone/>
              <a:defRPr sz="3600" kern="1200">
                <a:solidFill>
                  <a:schemeClr val="bg1"/>
                </a:solidFill>
                <a:latin typeface="+mn-lt"/>
                <a:ea typeface="+mj-ea"/>
                <a:cs typeface="+mj-cs"/>
              </a:defRPr>
            </a:lvl1pPr>
          </a:lstStyle>
          <a:p>
            <a:pPr algn="ctr"/>
            <a:r>
              <a:rPr lang="en-GB" sz="4400"/>
              <a:t>Skills of a </a:t>
            </a:r>
            <a:endParaRPr lang="en-US">
              <a:cs typeface="Calibri" panose="020F0502020204030204"/>
            </a:endParaRPr>
          </a:p>
          <a:p>
            <a:pPr algn="ctr"/>
            <a:r>
              <a:rPr lang="en-GB" sz="4400"/>
              <a:t>Grief First Aider</a:t>
            </a:r>
            <a:endParaRPr lang="en-GB">
              <a:cs typeface="Calibri" panose="020F0502020204030204"/>
            </a:endParaRPr>
          </a:p>
        </p:txBody>
      </p:sp>
    </p:spTree>
    <p:extLst>
      <p:ext uri="{BB962C8B-B14F-4D97-AF65-F5344CB8AC3E}">
        <p14:creationId xmlns:p14="http://schemas.microsoft.com/office/powerpoint/2010/main" val="2874681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7C11658-C274-FB85-1EC7-4ABEEE95D325}"/>
              </a:ext>
            </a:extLst>
          </p:cNvPr>
          <p:cNvSpPr txBox="1"/>
          <p:nvPr/>
        </p:nvSpPr>
        <p:spPr>
          <a:xfrm>
            <a:off x="1162372" y="1270861"/>
            <a:ext cx="9202537" cy="5262979"/>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a:ln>
                  <a:noFill/>
                </a:ln>
                <a:solidFill>
                  <a:prstClr val="black"/>
                </a:solidFill>
                <a:effectLst/>
                <a:uLnTx/>
                <a:uFillTx/>
                <a:latin typeface="Calibri" panose="020F0502020204030204"/>
                <a:ea typeface="+mn-ea"/>
                <a:cs typeface="+mn-cs"/>
              </a:rPr>
              <a:t>Normalise, Signpost, Support</a:t>
            </a:r>
            <a:endParaRPr kumimoji="0" lang="en-GB" sz="4800" b="1"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a:ln>
                <a:noFill/>
              </a:ln>
              <a:solidFill>
                <a:srgbClr val="7030A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a:ln>
                  <a:noFill/>
                </a:ln>
                <a:solidFill>
                  <a:srgbClr val="7030A0"/>
                </a:solidFill>
                <a:effectLst/>
                <a:uLnTx/>
                <a:uFillTx/>
                <a:latin typeface="Calibri" panose="020F0502020204030204"/>
                <a:ea typeface="+mn-ea"/>
                <a:cs typeface="+mn-cs"/>
              </a:rPr>
              <a:t>Remember: you are part of the decision tree:</a:t>
            </a:r>
            <a:endParaRPr kumimoji="0" lang="en-GB" sz="2400" b="1" i="1" u="none" strike="noStrike" kern="1200" cap="none" spc="0" normalizeH="0" baseline="0" noProof="0">
              <a:ln>
                <a:noFill/>
              </a:ln>
              <a:solidFill>
                <a:srgbClr val="7030A0"/>
              </a:solidFill>
              <a:effectLst/>
              <a:uLnTx/>
              <a:uFillTx/>
              <a:latin typeface="Calibri" panose="020F050202020403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7030A0"/>
                </a:solidFill>
                <a:effectLst/>
                <a:uLnTx/>
                <a:uFillTx/>
                <a:latin typeface="Calibri" panose="020F0502020204030204"/>
                <a:ea typeface="+mn-ea"/>
                <a:cs typeface="+mn-cs"/>
              </a:rPr>
              <a:t>A GFA is there to support and signpost for further support, and if required get further advice from clinical and professional organisations and signpost appropriately.</a:t>
            </a:r>
            <a:endParaRPr kumimoji="0" lang="en-GB" sz="2400" b="0" i="0" u="none" strike="noStrike" kern="1200" cap="none" spc="0" normalizeH="0" baseline="0" noProof="0">
              <a:ln>
                <a:noFill/>
              </a:ln>
              <a:solidFill>
                <a:srgbClr val="7030A0"/>
              </a:solidFill>
              <a:effectLst/>
              <a:uLnTx/>
              <a:uFillTx/>
              <a:latin typeface="Calibri" panose="020F050202020403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7030A0"/>
              </a:solidFill>
              <a:effectLst/>
              <a:uLnTx/>
              <a:uFillTx/>
              <a:latin typeface="Calibri" panose="020F050202020403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7030A0"/>
                </a:solidFill>
                <a:effectLst/>
                <a:uLnTx/>
                <a:uFillTx/>
                <a:latin typeface="Calibri" panose="020F0502020204030204"/>
                <a:ea typeface="+mn-ea"/>
                <a:cs typeface="+mn-cs"/>
              </a:rPr>
              <a:t>In cases of immediate harm or risk, the usual emergency service routes should be contacted immediately.  (111) (Health Advice) / (999) (Emergencies / Crisis)</a:t>
            </a:r>
            <a:endParaRPr kumimoji="0" lang="en-GB" sz="2400" b="0" i="0" u="none" strike="noStrike" kern="1200" cap="none" spc="0" normalizeH="0" baseline="0" noProof="0">
              <a:ln>
                <a:noFill/>
              </a:ln>
              <a:solidFill>
                <a:srgbClr val="7030A0"/>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7030A0"/>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7030A0"/>
              </a:solidFill>
              <a:effectLst/>
              <a:uLnTx/>
              <a:uFillTx/>
              <a:latin typeface="Calibri" panose="020F050202020403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a:ln>
                  <a:noFill/>
                </a:ln>
                <a:solidFill>
                  <a:srgbClr val="7030A0"/>
                </a:solidFill>
                <a:effectLst/>
                <a:uLnTx/>
                <a:uFillTx/>
                <a:latin typeface="Calibri" panose="020F0502020204030204"/>
                <a:ea typeface="+mn-ea"/>
                <a:cs typeface="+mn-cs"/>
              </a:rPr>
              <a:t>- Also remember to get support yourself - </a:t>
            </a:r>
            <a:endParaRPr kumimoji="0" lang="en-GB" sz="2400" b="1" i="1" u="none" strike="noStrike" kern="1200" cap="none" spc="0" normalizeH="0" baseline="0" noProof="0">
              <a:ln>
                <a:noFill/>
              </a:ln>
              <a:solidFill>
                <a:srgbClr val="7030A0"/>
              </a:solidFill>
              <a:effectLst/>
              <a:uLnTx/>
              <a:uFillTx/>
              <a:latin typeface="Calibri" panose="020F0502020204030204"/>
              <a:ea typeface="+mn-ea"/>
              <a:cs typeface="Calibri"/>
            </a:endParaRPr>
          </a:p>
        </p:txBody>
      </p:sp>
      <p:sp>
        <p:nvSpPr>
          <p:cNvPr id="2" name="Title 1">
            <a:extLst>
              <a:ext uri="{FF2B5EF4-FFF2-40B4-BE49-F238E27FC236}">
                <a16:creationId xmlns:a16="http://schemas.microsoft.com/office/drawing/2014/main" id="{5E74EF85-F6AF-31B6-ECFC-D009A32BEF04}"/>
              </a:ext>
            </a:extLst>
          </p:cNvPr>
          <p:cNvSpPr>
            <a:spLocks noGrp="1"/>
          </p:cNvSpPr>
          <p:nvPr>
            <p:ph type="title"/>
          </p:nvPr>
        </p:nvSpPr>
        <p:spPr/>
        <p:txBody>
          <a:bodyPr/>
          <a:lstStyle/>
          <a:p>
            <a:r>
              <a:rPr lang="en-GB"/>
              <a:t>Recap from week 1</a:t>
            </a:r>
          </a:p>
        </p:txBody>
      </p:sp>
    </p:spTree>
    <p:extLst>
      <p:ext uri="{BB962C8B-B14F-4D97-AF65-F5344CB8AC3E}">
        <p14:creationId xmlns:p14="http://schemas.microsoft.com/office/powerpoint/2010/main" val="1484043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188931" y="-218139"/>
            <a:ext cx="8906301" cy="1325563"/>
          </a:xfrm>
        </p:spPr>
        <p:txBody>
          <a:bodyPr>
            <a:normAutofit/>
          </a:bodyPr>
          <a:lstStyle/>
          <a:p>
            <a:pPr algn="l"/>
            <a:r>
              <a:rPr lang="en-GB">
                <a:cs typeface="Arial"/>
              </a:rPr>
              <a:t>Bereaved people need…</a:t>
            </a:r>
          </a:p>
        </p:txBody>
      </p:sp>
      <p:grpSp>
        <p:nvGrpSpPr>
          <p:cNvPr id="14" name="Group 13">
            <a:extLst>
              <a:ext uri="{FF2B5EF4-FFF2-40B4-BE49-F238E27FC236}">
                <a16:creationId xmlns:a16="http://schemas.microsoft.com/office/drawing/2014/main" id="{685BFA9C-11FE-8371-DC7C-E375756E2E6C}"/>
              </a:ext>
            </a:extLst>
          </p:cNvPr>
          <p:cNvGrpSpPr/>
          <p:nvPr/>
        </p:nvGrpSpPr>
        <p:grpSpPr>
          <a:xfrm>
            <a:off x="1661877" y="1046822"/>
            <a:ext cx="8087241" cy="920847"/>
            <a:chOff x="1661877" y="1046822"/>
            <a:chExt cx="8087241" cy="920847"/>
          </a:xfrm>
        </p:grpSpPr>
        <p:sp>
          <p:nvSpPr>
            <p:cNvPr id="3" name="Arrow: Down 2">
              <a:extLst>
                <a:ext uri="{FF2B5EF4-FFF2-40B4-BE49-F238E27FC236}">
                  <a16:creationId xmlns:a16="http://schemas.microsoft.com/office/drawing/2014/main" id="{4B7A2F50-B9CD-0780-9A0D-18951B174285}"/>
                </a:ext>
              </a:extLst>
            </p:cNvPr>
            <p:cNvSpPr/>
            <p:nvPr/>
          </p:nvSpPr>
          <p:spPr>
            <a:xfrm>
              <a:off x="5343861" y="1766151"/>
              <a:ext cx="446679" cy="201518"/>
            </a:xfrm>
            <a:prstGeom prst="downArrow">
              <a:avLst/>
            </a:prstGeom>
            <a:solidFill>
              <a:srgbClr val="A5A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C969540A-71A7-A1E9-7E7D-4424973F13A4}"/>
                </a:ext>
              </a:extLst>
            </p:cNvPr>
            <p:cNvSpPr/>
            <p:nvPr/>
          </p:nvSpPr>
          <p:spPr>
            <a:xfrm>
              <a:off x="1661877" y="1046822"/>
              <a:ext cx="8087241" cy="517435"/>
            </a:xfrm>
            <a:prstGeom prst="roundRect">
              <a:avLst/>
            </a:prstGeom>
            <a:solidFill>
              <a:srgbClr val="A5A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4D2D78"/>
                  </a:solidFill>
                  <a:effectLst/>
                  <a:uLnTx/>
                  <a:uFillTx/>
                  <a:latin typeface="Calibri" panose="020F0502020204030204"/>
                  <a:ea typeface="+mn-ea"/>
                  <a:cs typeface="+mn-cs"/>
                </a:rPr>
                <a:t>To feel their loss is acknowledged and understood</a:t>
              </a:r>
            </a:p>
          </p:txBody>
        </p:sp>
      </p:grpSp>
      <p:sp>
        <p:nvSpPr>
          <p:cNvPr id="10" name="Rectangle: Rounded Corners 9">
            <a:extLst>
              <a:ext uri="{FF2B5EF4-FFF2-40B4-BE49-F238E27FC236}">
                <a16:creationId xmlns:a16="http://schemas.microsoft.com/office/drawing/2014/main" id="{814AC839-3B18-03C2-CE84-3EA8440B9F96}"/>
              </a:ext>
            </a:extLst>
          </p:cNvPr>
          <p:cNvSpPr/>
          <p:nvPr/>
        </p:nvSpPr>
        <p:spPr>
          <a:xfrm>
            <a:off x="1661877" y="5129681"/>
            <a:ext cx="8087241" cy="517435"/>
          </a:xfrm>
          <a:prstGeom prst="roundRect">
            <a:avLst/>
          </a:prstGeom>
          <a:solidFill>
            <a:srgbClr val="CCE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4D2D78"/>
                </a:solidFill>
                <a:effectLst/>
                <a:uLnTx/>
                <a:uFillTx/>
                <a:latin typeface="Calibri" panose="020F0502020204030204"/>
                <a:ea typeface="+mn-ea"/>
                <a:cs typeface="+mn-cs"/>
              </a:rPr>
              <a:t>Signposting to practical &amp; emotional support</a:t>
            </a:r>
          </a:p>
        </p:txBody>
      </p:sp>
      <p:grpSp>
        <p:nvGrpSpPr>
          <p:cNvPr id="15" name="Group 14">
            <a:extLst>
              <a:ext uri="{FF2B5EF4-FFF2-40B4-BE49-F238E27FC236}">
                <a16:creationId xmlns:a16="http://schemas.microsoft.com/office/drawing/2014/main" id="{6CCE6D0D-08DA-D133-4065-CBF3EC551E28}"/>
              </a:ext>
            </a:extLst>
          </p:cNvPr>
          <p:cNvGrpSpPr/>
          <p:nvPr/>
        </p:nvGrpSpPr>
        <p:grpSpPr>
          <a:xfrm>
            <a:off x="1661877" y="2067537"/>
            <a:ext cx="8087241" cy="919116"/>
            <a:chOff x="1661877" y="2067537"/>
            <a:chExt cx="8087241" cy="919116"/>
          </a:xfrm>
        </p:grpSpPr>
        <p:sp>
          <p:nvSpPr>
            <p:cNvPr id="7" name="Rectangle: Rounded Corners 6">
              <a:extLst>
                <a:ext uri="{FF2B5EF4-FFF2-40B4-BE49-F238E27FC236}">
                  <a16:creationId xmlns:a16="http://schemas.microsoft.com/office/drawing/2014/main" id="{8FCD65A5-1A82-4EAB-1445-E5802AEC0AE0}"/>
                </a:ext>
              </a:extLst>
            </p:cNvPr>
            <p:cNvSpPr/>
            <p:nvPr/>
          </p:nvSpPr>
          <p:spPr>
            <a:xfrm>
              <a:off x="1661877" y="2067537"/>
              <a:ext cx="8087241" cy="517435"/>
            </a:xfrm>
            <a:prstGeom prst="roundRect">
              <a:avLst/>
            </a:prstGeom>
            <a:solidFill>
              <a:srgbClr val="FF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4D2D78"/>
                  </a:solidFill>
                  <a:effectLst/>
                  <a:uLnTx/>
                  <a:uFillTx/>
                  <a:latin typeface="Calibri" panose="020F0502020204030204"/>
                  <a:ea typeface="+mn-ea"/>
                  <a:cs typeface="+mn-cs"/>
                </a:rPr>
                <a:t>To talk to someone who is not personally involved</a:t>
              </a:r>
            </a:p>
          </p:txBody>
        </p:sp>
        <p:sp>
          <p:nvSpPr>
            <p:cNvPr id="11" name="Arrow: Down 10">
              <a:extLst>
                <a:ext uri="{FF2B5EF4-FFF2-40B4-BE49-F238E27FC236}">
                  <a16:creationId xmlns:a16="http://schemas.microsoft.com/office/drawing/2014/main" id="{8F6F29EA-6D70-7EF9-21CF-AF3AF4AD3774}"/>
                </a:ext>
              </a:extLst>
            </p:cNvPr>
            <p:cNvSpPr/>
            <p:nvPr/>
          </p:nvSpPr>
          <p:spPr>
            <a:xfrm>
              <a:off x="5343861" y="2785135"/>
              <a:ext cx="446679" cy="201518"/>
            </a:xfrm>
            <a:prstGeom prst="downArrow">
              <a:avLst/>
            </a:prstGeom>
            <a:solidFill>
              <a:srgbClr val="FF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 name="Group 15">
            <a:extLst>
              <a:ext uri="{FF2B5EF4-FFF2-40B4-BE49-F238E27FC236}">
                <a16:creationId xmlns:a16="http://schemas.microsoft.com/office/drawing/2014/main" id="{AB39BADD-05A7-8246-DD90-BEF334E8B75B}"/>
              </a:ext>
            </a:extLst>
          </p:cNvPr>
          <p:cNvGrpSpPr/>
          <p:nvPr/>
        </p:nvGrpSpPr>
        <p:grpSpPr>
          <a:xfrm>
            <a:off x="1661877" y="3088252"/>
            <a:ext cx="8087241" cy="920847"/>
            <a:chOff x="1661877" y="3088252"/>
            <a:chExt cx="8087241" cy="920847"/>
          </a:xfrm>
        </p:grpSpPr>
        <p:sp>
          <p:nvSpPr>
            <p:cNvPr id="8" name="Rectangle: Rounded Corners 7">
              <a:extLst>
                <a:ext uri="{FF2B5EF4-FFF2-40B4-BE49-F238E27FC236}">
                  <a16:creationId xmlns:a16="http://schemas.microsoft.com/office/drawing/2014/main" id="{FF64891B-0536-A681-87E6-AFBF166E7FD1}"/>
                </a:ext>
              </a:extLst>
            </p:cNvPr>
            <p:cNvSpPr/>
            <p:nvPr/>
          </p:nvSpPr>
          <p:spPr>
            <a:xfrm>
              <a:off x="1661877" y="3088252"/>
              <a:ext cx="8087241" cy="517435"/>
            </a:xfrm>
            <a:prstGeom prst="roundRect">
              <a:avLst/>
            </a:prstGeom>
            <a:solidFill>
              <a:srgbClr val="E4E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4D2D78"/>
                  </a:solidFill>
                  <a:effectLst/>
                  <a:uLnTx/>
                  <a:uFillTx/>
                  <a:latin typeface="Calibri" panose="020F0502020204030204"/>
                  <a:ea typeface="+mn-ea"/>
                  <a:cs typeface="+mn-cs"/>
                </a:rPr>
                <a:t>Someone to listen with compassion and empathy</a:t>
              </a:r>
            </a:p>
          </p:txBody>
        </p:sp>
        <p:sp>
          <p:nvSpPr>
            <p:cNvPr id="12" name="Arrow: Down 11">
              <a:extLst>
                <a:ext uri="{FF2B5EF4-FFF2-40B4-BE49-F238E27FC236}">
                  <a16:creationId xmlns:a16="http://schemas.microsoft.com/office/drawing/2014/main" id="{5E5050A0-E8E5-686C-0510-FA2D08D70832}"/>
                </a:ext>
              </a:extLst>
            </p:cNvPr>
            <p:cNvSpPr/>
            <p:nvPr/>
          </p:nvSpPr>
          <p:spPr>
            <a:xfrm>
              <a:off x="5343861" y="3807581"/>
              <a:ext cx="446679" cy="201518"/>
            </a:xfrm>
            <a:prstGeom prst="downArrow">
              <a:avLst/>
            </a:prstGeom>
            <a:solidFill>
              <a:srgbClr val="E4E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097B6378-CA20-1E9B-B001-6C2DFE2A0701}"/>
              </a:ext>
            </a:extLst>
          </p:cNvPr>
          <p:cNvGrpSpPr/>
          <p:nvPr/>
        </p:nvGrpSpPr>
        <p:grpSpPr>
          <a:xfrm>
            <a:off x="1661877" y="4108967"/>
            <a:ext cx="8087241" cy="915713"/>
            <a:chOff x="1661877" y="4108967"/>
            <a:chExt cx="8087241" cy="915713"/>
          </a:xfrm>
        </p:grpSpPr>
        <p:sp>
          <p:nvSpPr>
            <p:cNvPr id="9" name="Rectangle: Rounded Corners 8">
              <a:extLst>
                <a:ext uri="{FF2B5EF4-FFF2-40B4-BE49-F238E27FC236}">
                  <a16:creationId xmlns:a16="http://schemas.microsoft.com/office/drawing/2014/main" id="{0503F3A1-C8D8-1D75-F7DA-68DA5F6ABFB0}"/>
                </a:ext>
              </a:extLst>
            </p:cNvPr>
            <p:cNvSpPr/>
            <p:nvPr/>
          </p:nvSpPr>
          <p:spPr>
            <a:xfrm>
              <a:off x="1661877" y="4108967"/>
              <a:ext cx="8087241" cy="517435"/>
            </a:xfrm>
            <a:prstGeom prst="roundRect">
              <a:avLst/>
            </a:prstGeom>
            <a:solidFill>
              <a:srgbClr val="A9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4D2D78"/>
                  </a:solidFill>
                  <a:effectLst/>
                  <a:uLnTx/>
                  <a:uFillTx/>
                  <a:latin typeface="Calibri" panose="020F0502020204030204"/>
                  <a:ea typeface="+mn-ea"/>
                  <a:cs typeface="+mn-cs"/>
                </a:rPr>
                <a:t>Someone who understands the impact of grief</a:t>
              </a:r>
            </a:p>
          </p:txBody>
        </p:sp>
        <p:sp>
          <p:nvSpPr>
            <p:cNvPr id="13" name="Arrow: Down 12">
              <a:extLst>
                <a:ext uri="{FF2B5EF4-FFF2-40B4-BE49-F238E27FC236}">
                  <a16:creationId xmlns:a16="http://schemas.microsoft.com/office/drawing/2014/main" id="{5FFD0FE7-2DCB-FBE2-BE2F-73EBF4687CA9}"/>
                </a:ext>
              </a:extLst>
            </p:cNvPr>
            <p:cNvSpPr/>
            <p:nvPr/>
          </p:nvSpPr>
          <p:spPr>
            <a:xfrm>
              <a:off x="5343861" y="4823162"/>
              <a:ext cx="446679" cy="201518"/>
            </a:xfrm>
            <a:prstGeom prst="downArrow">
              <a:avLst/>
            </a:prstGeom>
            <a:solidFill>
              <a:srgbClr val="A9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 name="TextBox 4">
            <a:extLst>
              <a:ext uri="{FF2B5EF4-FFF2-40B4-BE49-F238E27FC236}">
                <a16:creationId xmlns:a16="http://schemas.microsoft.com/office/drawing/2014/main" id="{BEBB9FE8-6DBE-201C-83CB-A25A4BBDA0B0}"/>
              </a:ext>
            </a:extLst>
          </p:cNvPr>
          <p:cNvSpPr txBox="1"/>
          <p:nvPr/>
        </p:nvSpPr>
        <p:spPr>
          <a:xfrm>
            <a:off x="1249231" y="5811178"/>
            <a:ext cx="8906301"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a:ln>
                  <a:noFill/>
                </a:ln>
                <a:solidFill>
                  <a:srgbClr val="4D2D78"/>
                </a:solidFill>
                <a:effectLst/>
                <a:uLnTx/>
                <a:uFillTx/>
                <a:latin typeface="Calibri" panose="020F0502020204030204"/>
                <a:ea typeface="+mn-ea"/>
                <a:cs typeface="Arial" panose="020B0604020202020204" pitchFamily="34" charset="0"/>
              </a:rPr>
              <a:t>What skills do I need,</a:t>
            </a:r>
            <a:r>
              <a:rPr kumimoji="0" lang="en-GB" sz="4400" b="1" i="0" u="none" strike="noStrike" kern="1200" cap="none" spc="0" normalizeH="0" noProof="0">
                <a:ln>
                  <a:noFill/>
                </a:ln>
                <a:solidFill>
                  <a:srgbClr val="4D2D78"/>
                </a:solidFill>
                <a:effectLst/>
                <a:uLnTx/>
                <a:uFillTx/>
                <a:latin typeface="Calibri" panose="020F0502020204030204"/>
                <a:ea typeface="+mn-ea"/>
                <a:cs typeface="Arial" panose="020B0604020202020204" pitchFamily="34" charset="0"/>
              </a:rPr>
              <a:t> breakout room</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794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Carl Rogers' core conditions in counselling - empathy, congruence and unconditional positve regard">
            <a:extLst>
              <a:ext uri="{FF2B5EF4-FFF2-40B4-BE49-F238E27FC236}">
                <a16:creationId xmlns:a16="http://schemas.microsoft.com/office/drawing/2014/main" id="{F2D6CF41-F3C7-C475-41DB-E5695777C132}"/>
              </a:ext>
            </a:extLst>
          </p:cNvPr>
          <p:cNvSpPr>
            <a:spLocks noChangeAspect="1" noChangeArrowheads="1"/>
          </p:cNvSpPr>
          <p:nvPr/>
        </p:nvSpPr>
        <p:spPr bwMode="auto">
          <a:xfrm>
            <a:off x="3878664" y="3276600"/>
            <a:ext cx="2369736" cy="23697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40A02EAE-B719-01C6-6AED-1F463190A9B2}"/>
              </a:ext>
            </a:extLst>
          </p:cNvPr>
          <p:cNvPicPr>
            <a:picLocks noChangeAspect="1"/>
          </p:cNvPicPr>
          <p:nvPr/>
        </p:nvPicPr>
        <p:blipFill>
          <a:blip r:embed="rId3"/>
          <a:stretch>
            <a:fillRect/>
          </a:stretch>
        </p:blipFill>
        <p:spPr>
          <a:xfrm>
            <a:off x="6483089" y="958854"/>
            <a:ext cx="5118361" cy="5191480"/>
          </a:xfrm>
          <a:prstGeom prst="rect">
            <a:avLst/>
          </a:prstGeom>
        </p:spPr>
      </p:pic>
      <p:sp>
        <p:nvSpPr>
          <p:cNvPr id="8" name="TextBox 7">
            <a:extLst>
              <a:ext uri="{FF2B5EF4-FFF2-40B4-BE49-F238E27FC236}">
                <a16:creationId xmlns:a16="http://schemas.microsoft.com/office/drawing/2014/main" id="{95BF8B9F-F9A1-6377-70DB-43FC68904EEF}"/>
              </a:ext>
            </a:extLst>
          </p:cNvPr>
          <p:cNvSpPr txBox="1"/>
          <p:nvPr/>
        </p:nvSpPr>
        <p:spPr>
          <a:xfrm>
            <a:off x="387147" y="1599217"/>
            <a:ext cx="6094268" cy="3354765"/>
          </a:xfrm>
          <a:prstGeom prst="rect">
            <a:avLst/>
          </a:prstGeom>
          <a:noFill/>
        </p:spPr>
        <p:txBody>
          <a:bodyPr wrap="square" lIns="91440" tIns="45720" rIns="91440" bIns="4572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7030A0"/>
                </a:solidFill>
                <a:effectLst/>
                <a:uLnTx/>
                <a:uFillTx/>
                <a:latin typeface="Open Sans"/>
                <a:ea typeface="Open Sans"/>
                <a:cs typeface="Open Sans"/>
              </a:rPr>
              <a:t>Carl Rogers' Core Conditions</a:t>
            </a:r>
            <a:endParaRPr lang="en-GB" sz="3200" b="1" i="0" u="none" strike="noStrike" kern="1200" cap="none" spc="0" normalizeH="0" baseline="0" noProof="0" dirty="0">
              <a:ln>
                <a:noFill/>
              </a:ln>
              <a:solidFill>
                <a:srgbClr val="7030A0"/>
              </a:solidFill>
              <a:effectLst/>
              <a:uLnTx/>
              <a:uFillTx/>
              <a:latin typeface="Open Sans"/>
              <a:ea typeface="Open Sans"/>
              <a:cs typeface="Open San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800" b="0" i="0" u="none" strike="noStrike" kern="1200" cap="none" spc="0" normalizeH="0" baseline="0" noProof="0" dirty="0">
              <a:ln>
                <a:noFill/>
              </a:ln>
              <a:solidFill>
                <a:srgbClr val="7030A0"/>
              </a:solidFill>
              <a:effectLst/>
              <a:uLnTx/>
              <a:uFillTx/>
              <a:latin typeface="Roboto" panose="02000000000000000000" pitchFamily="2" charset="0"/>
              <a:ea typeface="Roboto"/>
              <a:cs typeface="Roboto"/>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030A0"/>
                </a:solidFill>
                <a:effectLst/>
                <a:uLnTx/>
                <a:uFillTx/>
                <a:latin typeface="Roboto"/>
                <a:ea typeface="Roboto"/>
                <a:cs typeface="Roboto"/>
              </a:rPr>
              <a:t>The core conditions were identified by Carl Rogers who founded Person-Centred Therapy.</a:t>
            </a:r>
            <a:endParaRPr lang="en-GB" sz="1800" b="0" i="0" u="none" strike="noStrike" kern="1200" cap="none" spc="0" normalizeH="0" baseline="0" noProof="0" dirty="0">
              <a:ln>
                <a:noFill/>
              </a:ln>
              <a:solidFill>
                <a:srgbClr val="7030A0"/>
              </a:solidFill>
              <a:effectLst/>
              <a:uLnTx/>
              <a:uFillTx/>
              <a:latin typeface="Roboto"/>
              <a:ea typeface="Roboto"/>
              <a:cs typeface="Roboto"/>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030A0"/>
                </a:solidFill>
                <a:effectLst/>
                <a:uLnTx/>
                <a:uFillTx/>
                <a:latin typeface="Roboto"/>
                <a:ea typeface="Roboto"/>
                <a:cs typeface="Roboto"/>
              </a:rPr>
              <a:t>The core conditions are:</a:t>
            </a:r>
            <a:endParaRPr lang="en-GB" sz="1800" b="0" i="0" u="none" strike="noStrike" kern="1200" cap="none" spc="0" normalizeH="0" baseline="0" noProof="0" dirty="0">
              <a:ln>
                <a:noFill/>
              </a:ln>
              <a:solidFill>
                <a:srgbClr val="7030A0"/>
              </a:solidFill>
              <a:effectLst/>
              <a:uLnTx/>
              <a:uFillTx/>
              <a:latin typeface="Roboto"/>
              <a:ea typeface="Roboto"/>
              <a:cs typeface="Roboto"/>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800" b="1" i="0" u="none" strike="noStrike" kern="1200" cap="none" spc="0" normalizeH="0" baseline="0" noProof="0" dirty="0">
              <a:ln>
                <a:noFill/>
              </a:ln>
              <a:solidFill>
                <a:srgbClr val="7030A0"/>
              </a:solidFill>
              <a:effectLst/>
              <a:uLnTx/>
              <a:uFillTx/>
              <a:latin typeface="Roboto" panose="02000000000000000000" pitchFamily="2" charset="0"/>
              <a:ea typeface="Roboto"/>
              <a:cs typeface="Roboto"/>
            </a:endParaRPr>
          </a:p>
          <a:p>
            <a:pPr marL="342900" marR="0" lvl="0" indent="-342900" algn="l" defTabSz="914400" rtl="0" eaLnBrk="1" fontAlgn="base" latinLnBrk="0" hangingPunct="1">
              <a:lnSpc>
                <a:spcPct val="100000"/>
              </a:lnSpc>
              <a:spcBef>
                <a:spcPts val="0"/>
              </a:spcBef>
              <a:spcAft>
                <a:spcPts val="0"/>
              </a:spcAft>
              <a:buClrTx/>
              <a:buSzTx/>
              <a:buFont typeface="Arial"/>
              <a:buChar char="•"/>
              <a:tabLst/>
              <a:defRPr/>
            </a:pPr>
            <a:r>
              <a:rPr kumimoji="0" lang="en-GB" sz="2400" b="1" i="0" u="none" strike="noStrike" kern="1200" cap="none" spc="0" normalizeH="0" baseline="0" noProof="0" dirty="0">
                <a:ln>
                  <a:noFill/>
                </a:ln>
                <a:solidFill>
                  <a:srgbClr val="7030A0"/>
                </a:solidFill>
                <a:effectLst/>
                <a:uLnTx/>
                <a:uFillTx/>
                <a:latin typeface="Roboto"/>
                <a:ea typeface="Roboto"/>
                <a:cs typeface="Roboto"/>
              </a:rPr>
              <a:t>Empathy</a:t>
            </a:r>
            <a:endParaRPr lang="en-GB" sz="2400" b="0" i="0" u="none" strike="noStrike" kern="1200" cap="none" spc="0" normalizeH="0" baseline="0" noProof="0" dirty="0">
              <a:ln>
                <a:noFill/>
              </a:ln>
              <a:solidFill>
                <a:srgbClr val="7030A0"/>
              </a:solidFill>
              <a:effectLst/>
              <a:uLnTx/>
              <a:uFillTx/>
              <a:latin typeface="Roboto"/>
              <a:ea typeface="Roboto"/>
              <a:cs typeface="Roboto"/>
            </a:endParaRPr>
          </a:p>
          <a:p>
            <a:pPr marL="342900" marR="0" lvl="0" indent="-342900" algn="l" defTabSz="914400" rtl="0" eaLnBrk="1" fontAlgn="base" latinLnBrk="0" hangingPunct="1">
              <a:lnSpc>
                <a:spcPct val="100000"/>
              </a:lnSpc>
              <a:spcBef>
                <a:spcPts val="0"/>
              </a:spcBef>
              <a:spcAft>
                <a:spcPts val="0"/>
              </a:spcAft>
              <a:buClrTx/>
              <a:buSzTx/>
              <a:buFont typeface="Arial"/>
              <a:buChar char="•"/>
              <a:tabLst/>
              <a:defRPr/>
            </a:pPr>
            <a:r>
              <a:rPr kumimoji="0" lang="en-GB" sz="2400" b="1" i="0" u="none" strike="noStrike" kern="1200" cap="none" spc="0" normalizeH="0" baseline="0" noProof="0" dirty="0">
                <a:ln>
                  <a:noFill/>
                </a:ln>
                <a:solidFill>
                  <a:srgbClr val="7030A0"/>
                </a:solidFill>
                <a:effectLst/>
                <a:uLnTx/>
                <a:uFillTx/>
                <a:latin typeface="Roboto"/>
                <a:ea typeface="Roboto"/>
                <a:cs typeface="Roboto"/>
              </a:rPr>
              <a:t>Congruence</a:t>
            </a:r>
            <a:r>
              <a:rPr kumimoji="0" lang="en-GB" sz="2400" b="0" i="0" u="none" strike="noStrike" kern="1200" cap="none" spc="0" normalizeH="0" baseline="0" noProof="0" dirty="0">
                <a:ln>
                  <a:noFill/>
                </a:ln>
                <a:solidFill>
                  <a:srgbClr val="7030A0"/>
                </a:solidFill>
                <a:effectLst/>
                <a:uLnTx/>
                <a:uFillTx/>
                <a:latin typeface="Roboto"/>
                <a:ea typeface="Roboto"/>
                <a:cs typeface="Roboto"/>
              </a:rPr>
              <a:t> </a:t>
            </a:r>
            <a:endParaRPr lang="en-GB" sz="2400" b="0" i="0" u="none" strike="noStrike" kern="1200" cap="none" spc="0" normalizeH="0" baseline="0" noProof="0" dirty="0">
              <a:ln>
                <a:noFill/>
              </a:ln>
              <a:solidFill>
                <a:srgbClr val="7030A0"/>
              </a:solidFill>
              <a:effectLst/>
              <a:uLnTx/>
              <a:uFillTx/>
              <a:latin typeface="Roboto"/>
              <a:ea typeface="Roboto"/>
              <a:cs typeface="Roboto"/>
            </a:endParaRPr>
          </a:p>
          <a:p>
            <a:pPr marL="342900" marR="0" lvl="0" indent="-342900" algn="l" defTabSz="914400" rtl="0" eaLnBrk="1" fontAlgn="base" latinLnBrk="0" hangingPunct="1">
              <a:lnSpc>
                <a:spcPct val="100000"/>
              </a:lnSpc>
              <a:spcBef>
                <a:spcPts val="0"/>
              </a:spcBef>
              <a:spcAft>
                <a:spcPts val="0"/>
              </a:spcAft>
              <a:buClrTx/>
              <a:buSzTx/>
              <a:buFont typeface="Arial"/>
              <a:buChar char="•"/>
              <a:tabLst/>
              <a:defRPr/>
            </a:pPr>
            <a:r>
              <a:rPr kumimoji="0" lang="en-GB" sz="2400" b="1" i="0" u="none" strike="noStrike" kern="1200" cap="none" spc="0" normalizeH="0" baseline="0" noProof="0" dirty="0">
                <a:ln>
                  <a:noFill/>
                </a:ln>
                <a:solidFill>
                  <a:srgbClr val="7030A0"/>
                </a:solidFill>
                <a:effectLst/>
                <a:uLnTx/>
                <a:uFillTx/>
                <a:latin typeface="Roboto"/>
                <a:ea typeface="Roboto"/>
                <a:cs typeface="Roboto"/>
              </a:rPr>
              <a:t>Unconditional Positive Regard (UPR)</a:t>
            </a:r>
            <a:endParaRPr lang="en-GB" sz="2400" b="0" i="0" u="none" strike="noStrike" kern="1200" cap="none" spc="0" normalizeH="0" baseline="0" noProof="0" dirty="0">
              <a:ln>
                <a:noFill/>
              </a:ln>
              <a:solidFill>
                <a:srgbClr val="7030A0"/>
              </a:solidFill>
              <a:effectLst/>
              <a:uLnTx/>
              <a:uFillTx/>
              <a:latin typeface="Roboto"/>
              <a:ea typeface="Roboto"/>
              <a:cs typeface="Roboto"/>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33333"/>
              </a:solidFill>
              <a:effectLst/>
              <a:uLnTx/>
              <a:uFillTx/>
              <a:latin typeface="Roboto" panose="02000000000000000000" pitchFamily="2" charset="0"/>
              <a:ea typeface="+mn-ea"/>
              <a:cs typeface="+mn-cs"/>
            </a:endParaRPr>
          </a:p>
        </p:txBody>
      </p:sp>
    </p:spTree>
    <p:extLst>
      <p:ext uri="{BB962C8B-B14F-4D97-AF65-F5344CB8AC3E}">
        <p14:creationId xmlns:p14="http://schemas.microsoft.com/office/powerpoint/2010/main" val="2900109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BBA46-D2D2-3300-C78C-5F0051530FDF}"/>
              </a:ext>
            </a:extLst>
          </p:cNvPr>
          <p:cNvSpPr>
            <a:spLocks noGrp="1"/>
          </p:cNvSpPr>
          <p:nvPr>
            <p:ph type="title"/>
          </p:nvPr>
        </p:nvSpPr>
        <p:spPr/>
        <p:txBody>
          <a:bodyPr/>
          <a:lstStyle/>
          <a:p>
            <a:r>
              <a:rPr lang="en-GB"/>
              <a:t>Empathy vs Sympathy</a:t>
            </a:r>
          </a:p>
        </p:txBody>
      </p:sp>
      <p:pic>
        <p:nvPicPr>
          <p:cNvPr id="7" name="Online Media 6" title="Brené Brown on Empathy">
            <a:hlinkClick r:id="" action="ppaction://media"/>
            <a:extLst>
              <a:ext uri="{FF2B5EF4-FFF2-40B4-BE49-F238E27FC236}">
                <a16:creationId xmlns:a16="http://schemas.microsoft.com/office/drawing/2014/main" id="{D4183045-03C4-2118-4593-D7EF2F96C837}"/>
              </a:ext>
            </a:extLst>
          </p:cNvPr>
          <p:cNvPicPr>
            <a:picLocks noRot="1" noChangeAspect="1"/>
          </p:cNvPicPr>
          <p:nvPr>
            <a:videoFile r:link="rId1"/>
          </p:nvPr>
        </p:nvPicPr>
        <p:blipFill>
          <a:blip r:embed="rId4"/>
          <a:stretch>
            <a:fillRect/>
          </a:stretch>
        </p:blipFill>
        <p:spPr>
          <a:xfrm>
            <a:off x="1215944" y="1245156"/>
            <a:ext cx="8906301" cy="5032060"/>
          </a:xfrm>
          <a:prstGeom prst="rect">
            <a:avLst/>
          </a:prstGeom>
        </p:spPr>
      </p:pic>
    </p:spTree>
    <p:extLst>
      <p:ext uri="{BB962C8B-B14F-4D97-AF65-F5344CB8AC3E}">
        <p14:creationId xmlns:p14="http://schemas.microsoft.com/office/powerpoint/2010/main" val="270451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4894F6-1F2B-EE40-2E07-6D564491B519}"/>
              </a:ext>
            </a:extLst>
          </p:cNvPr>
          <p:cNvSpPr>
            <a:spLocks noGrp="1"/>
          </p:cNvSpPr>
          <p:nvPr>
            <p:ph type="title"/>
          </p:nvPr>
        </p:nvSpPr>
        <p:spPr/>
        <p:txBody>
          <a:bodyPr>
            <a:normAutofit/>
          </a:bodyPr>
          <a:lstStyle/>
          <a:p>
            <a:r>
              <a:rPr lang="en-GB" sz="4800"/>
              <a:t>Communication skills</a:t>
            </a:r>
          </a:p>
        </p:txBody>
      </p:sp>
    </p:spTree>
    <p:extLst>
      <p:ext uri="{BB962C8B-B14F-4D97-AF65-F5344CB8AC3E}">
        <p14:creationId xmlns:p14="http://schemas.microsoft.com/office/powerpoint/2010/main" val="36452133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End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2305A371-B872-46CE-895B-4845120AE59D}" vid="{B2355688-0926-42CA-B6E8-A452F7EAE72C}"/>
    </a:ext>
  </a:extLst>
</a:theme>
</file>

<file path=ppt/theme/theme4.xml><?xml version="1.0" encoding="utf-8"?>
<a:theme xmlns:a="http://schemas.openxmlformats.org/drawingml/2006/main" name="1_Quote slide purp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tro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7437</Words>
  <Application>Microsoft Office PowerPoint</Application>
  <PresentationFormat>Widescreen</PresentationFormat>
  <Paragraphs>663</Paragraphs>
  <Slides>33</Slides>
  <Notes>30</Notes>
  <HiddenSlides>0</HiddenSlides>
  <MMClips>6</MMClips>
  <ScaleCrop>false</ScaleCrop>
  <HeadingPairs>
    <vt:vector size="6" baseType="variant">
      <vt:variant>
        <vt:lpstr>Fonts Used</vt:lpstr>
      </vt:variant>
      <vt:variant>
        <vt:i4>14</vt:i4>
      </vt:variant>
      <vt:variant>
        <vt:lpstr>Theme</vt:lpstr>
      </vt:variant>
      <vt:variant>
        <vt:i4>6</vt:i4>
      </vt:variant>
      <vt:variant>
        <vt:lpstr>Slide Titles</vt:lpstr>
      </vt:variant>
      <vt:variant>
        <vt:i4>33</vt:i4>
      </vt:variant>
    </vt:vector>
  </HeadingPairs>
  <TitlesOfParts>
    <vt:vector size="53" baseType="lpstr">
      <vt:lpstr>Yu Mincho</vt:lpstr>
      <vt:lpstr>Arial</vt:lpstr>
      <vt:lpstr>BasierCircle</vt:lpstr>
      <vt:lpstr>Calibri</vt:lpstr>
      <vt:lpstr>Calibri Light</vt:lpstr>
      <vt:lpstr>GuardianTextEgyptian</vt:lpstr>
      <vt:lpstr>ivypresto-text</vt:lpstr>
      <vt:lpstr>Lato</vt:lpstr>
      <vt:lpstr>MS Reference Sans Serif</vt:lpstr>
      <vt:lpstr>Open Sans</vt:lpstr>
      <vt:lpstr>Roboto</vt:lpstr>
      <vt:lpstr>Symbol</vt:lpstr>
      <vt:lpstr>Times New Roman</vt:lpstr>
      <vt:lpstr>WenQuanYi Micro Hei</vt:lpstr>
      <vt:lpstr>1_Office Theme</vt:lpstr>
      <vt:lpstr>1_End slide</vt:lpstr>
      <vt:lpstr>2_Office Theme</vt:lpstr>
      <vt:lpstr>1_Quote slide purple</vt:lpstr>
      <vt:lpstr>Intro slide</vt:lpstr>
      <vt:lpstr>5_Office Theme</vt:lpstr>
      <vt:lpstr>PowerPoint Presentation</vt:lpstr>
      <vt:lpstr>Module Two Becoming a Grief First Aider</vt:lpstr>
      <vt:lpstr>Aims &amp; Learning Outcomes Module 2</vt:lpstr>
      <vt:lpstr>PowerPoint Presentation</vt:lpstr>
      <vt:lpstr>Recap from week 1</vt:lpstr>
      <vt:lpstr>Bereaved people need…</vt:lpstr>
      <vt:lpstr>PowerPoint Presentation</vt:lpstr>
      <vt:lpstr>Empathy vs Sympathy</vt:lpstr>
      <vt:lpstr>Communication skills</vt:lpstr>
      <vt:lpstr>A master class in wordology</vt:lpstr>
      <vt:lpstr>PowerPoint Presentation</vt:lpstr>
      <vt:lpstr>PowerPoint Presentation</vt:lpstr>
      <vt:lpstr>Communication medium</vt:lpstr>
      <vt:lpstr>Questioning Styles</vt:lpstr>
      <vt:lpstr>Non-verbal skills &amp; your environment</vt:lpstr>
      <vt:lpstr>Skills practice  Goldfish Bowl</vt:lpstr>
      <vt:lpstr>What to say</vt:lpstr>
      <vt:lpstr>What to say, or not to say</vt:lpstr>
      <vt:lpstr>What to say/not say…</vt:lpstr>
      <vt:lpstr>Skills Practice 1-1</vt:lpstr>
      <vt:lpstr>Peer Support Groups</vt:lpstr>
      <vt:lpstr>It could look like...</vt:lpstr>
      <vt:lpstr>PowerPoint Presentation</vt:lpstr>
      <vt:lpstr>Characteristics of a support group</vt:lpstr>
      <vt:lpstr>Personality types</vt:lpstr>
      <vt:lpstr>Small Group Personalities  </vt:lpstr>
      <vt:lpstr>How grief may actually manifest in a group</vt:lpstr>
      <vt:lpstr>Death in the workplace</vt:lpstr>
      <vt:lpstr>Impact of a death in the workplace </vt:lpstr>
      <vt:lpstr>Support for the GFA</vt:lpstr>
      <vt:lpstr>Peer support for you </vt:lpstr>
      <vt:lpstr>How has today started to shape your GFA personality?</vt:lpstr>
      <vt:lpstr>Checkout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Roddis;Martin@elephantsinrooms.co.uk</dc:creator>
  <cp:lastModifiedBy>Kelly Meadows</cp:lastModifiedBy>
  <cp:revision>1</cp:revision>
  <dcterms:created xsi:type="dcterms:W3CDTF">2023-07-02T11:20:26Z</dcterms:created>
  <dcterms:modified xsi:type="dcterms:W3CDTF">2023-09-25T12:54:03Z</dcterms:modified>
</cp:coreProperties>
</file>